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17"/>
  </p:notesMasterIdLst>
  <p:handoutMasterIdLst>
    <p:handoutMasterId r:id="rId18"/>
  </p:handoutMasterIdLst>
  <p:sldIdLst>
    <p:sldId id="256" r:id="rId2"/>
    <p:sldId id="2434" r:id="rId3"/>
    <p:sldId id="2445" r:id="rId4"/>
    <p:sldId id="2459" r:id="rId5"/>
    <p:sldId id="2451" r:id="rId6"/>
    <p:sldId id="2452" r:id="rId7"/>
    <p:sldId id="2447" r:id="rId8"/>
    <p:sldId id="2454" r:id="rId9"/>
    <p:sldId id="2457" r:id="rId10"/>
    <p:sldId id="2456" r:id="rId11"/>
    <p:sldId id="2458" r:id="rId12"/>
    <p:sldId id="2448" r:id="rId13"/>
    <p:sldId id="2441" r:id="rId14"/>
    <p:sldId id="2455" r:id="rId15"/>
    <p:sldId id="244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00A3"/>
    <a:srgbClr val="C0F400"/>
    <a:srgbClr val="05EE55"/>
    <a:srgbClr val="038B30"/>
    <a:srgbClr val="2F3342"/>
    <a:srgbClr val="05D74D"/>
    <a:srgbClr val="663300"/>
    <a:srgbClr val="04C04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569" autoAdjust="0"/>
    <p:restoredTop sz="86436"/>
  </p:normalViewPr>
  <p:slideViewPr>
    <p:cSldViewPr snapToGrid="0">
      <p:cViewPr varScale="1">
        <p:scale>
          <a:sx n="178" d="100"/>
          <a:sy n="178" d="100"/>
        </p:scale>
        <p:origin x="1296" y="16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notesViewPr>
    <p:cSldViewPr snapToGrid="0">
      <p:cViewPr varScale="1">
        <p:scale>
          <a:sx n="57" d="100"/>
          <a:sy n="57" d="100"/>
        </p:scale>
        <p:origin x="1938"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bg1"/>
                </a:solidFill>
                <a:latin typeface="+mn-lt"/>
                <a:ea typeface="+mn-ea"/>
                <a:cs typeface="+mn-cs"/>
              </a:defRPr>
            </a:pPr>
            <a:r>
              <a:rPr lang="en-US" dirty="0">
                <a:solidFill>
                  <a:schemeClr val="bg1"/>
                </a:solidFill>
              </a:rPr>
              <a:t>CHART TITLE</a:t>
            </a:r>
          </a:p>
        </c:rich>
      </c:tx>
      <c:layout>
        <c:manualLayout>
          <c:xMode val="edge"/>
          <c:yMode val="edge"/>
          <c:x val="0.39625304136253042"/>
          <c:y val="1.2875536480686695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bg1"/>
              </a:solidFill>
              <a:latin typeface="+mn-lt"/>
              <a:ea typeface="+mn-ea"/>
              <a:cs typeface="+mn-cs"/>
            </a:defRPr>
          </a:pPr>
          <a:endParaRPr lang="en-US"/>
        </a:p>
      </c:txPr>
    </c:title>
    <c:autoTitleDeleted val="0"/>
    <c:plotArea>
      <c:layout>
        <c:manualLayout>
          <c:layoutTarget val="inner"/>
          <c:xMode val="edge"/>
          <c:yMode val="edge"/>
          <c:x val="0.14688162154913117"/>
          <c:y val="0.17427359670169987"/>
          <c:w val="0.73876314730731663"/>
          <c:h val="0.65157007198134576"/>
        </c:manualLayout>
      </c:layout>
      <c:doughnutChart>
        <c:varyColors val="1"/>
        <c:ser>
          <c:idx val="0"/>
          <c:order val="0"/>
          <c:tx>
            <c:strRef>
              <c:f>Лист1!$B$1</c:f>
              <c:strCache>
                <c:ptCount val="1"/>
                <c:pt idx="0">
                  <c:v>Row</c:v>
                </c:pt>
              </c:strCache>
            </c:strRef>
          </c:tx>
          <c:spPr>
            <a:ln>
              <a:noFill/>
            </a:ln>
          </c:spPr>
          <c:dPt>
            <c:idx val="0"/>
            <c:bubble3D val="0"/>
            <c:spPr>
              <a:solidFill>
                <a:schemeClr val="accent1"/>
              </a:solidFill>
              <a:ln w="19050">
                <a:noFill/>
              </a:ln>
              <a:effectLst/>
            </c:spPr>
            <c:extLst>
              <c:ext xmlns:c16="http://schemas.microsoft.com/office/drawing/2014/chart" uri="{C3380CC4-5D6E-409C-BE32-E72D297353CC}">
                <c16:uniqueId val="{00000001-52D3-4747-9723-3DDD7CD85D4A}"/>
              </c:ext>
            </c:extLst>
          </c:dPt>
          <c:dPt>
            <c:idx val="1"/>
            <c:bubble3D val="0"/>
            <c:spPr>
              <a:solidFill>
                <a:schemeClr val="accent2"/>
              </a:solidFill>
              <a:ln w="19050">
                <a:noFill/>
              </a:ln>
              <a:effectLst/>
            </c:spPr>
            <c:extLst>
              <c:ext xmlns:c16="http://schemas.microsoft.com/office/drawing/2014/chart" uri="{C3380CC4-5D6E-409C-BE32-E72D297353CC}">
                <c16:uniqueId val="{00000003-52D3-4747-9723-3DDD7CD85D4A}"/>
              </c:ext>
            </c:extLst>
          </c:dPt>
          <c:dPt>
            <c:idx val="2"/>
            <c:bubble3D val="0"/>
            <c:spPr>
              <a:solidFill>
                <a:srgbClr val="C0F400"/>
              </a:solidFill>
              <a:ln w="19050">
                <a:noFill/>
              </a:ln>
              <a:effectLst/>
            </c:spPr>
            <c:extLst>
              <c:ext xmlns:c16="http://schemas.microsoft.com/office/drawing/2014/chart" uri="{C3380CC4-5D6E-409C-BE32-E72D297353CC}">
                <c16:uniqueId val="{00000005-52D3-4747-9723-3DDD7CD85D4A}"/>
              </c:ext>
            </c:extLst>
          </c:dPt>
          <c:dPt>
            <c:idx val="3"/>
            <c:bubble3D val="0"/>
            <c:spPr>
              <a:solidFill>
                <a:schemeClr val="accent4"/>
              </a:solidFill>
              <a:ln w="19050">
                <a:noFill/>
              </a:ln>
              <a:effectLst/>
            </c:spPr>
            <c:extLst>
              <c:ext xmlns:c16="http://schemas.microsoft.com/office/drawing/2014/chart" uri="{C3380CC4-5D6E-409C-BE32-E72D297353CC}">
                <c16:uniqueId val="{00000007-52D3-4747-9723-3DDD7CD85D4A}"/>
              </c:ext>
            </c:extLst>
          </c:dPt>
          <c:dPt>
            <c:idx val="4"/>
            <c:bubble3D val="0"/>
            <c:spPr>
              <a:solidFill>
                <a:schemeClr val="accent5"/>
              </a:solidFill>
              <a:ln w="19050">
                <a:noFill/>
              </a:ln>
              <a:effectLst/>
            </c:spPr>
            <c:extLst>
              <c:ext xmlns:c16="http://schemas.microsoft.com/office/drawing/2014/chart" uri="{C3380CC4-5D6E-409C-BE32-E72D297353CC}">
                <c16:uniqueId val="{00000009-52D3-4747-9723-3DDD7CD85D4A}"/>
              </c:ext>
            </c:extLst>
          </c:dPt>
          <c:dPt>
            <c:idx val="5"/>
            <c:bubble3D val="0"/>
            <c:spPr>
              <a:solidFill>
                <a:schemeClr val="accent6"/>
              </a:solidFill>
              <a:ln w="19050">
                <a:noFill/>
              </a:ln>
              <a:effectLst/>
            </c:spPr>
            <c:extLst>
              <c:ext xmlns:c16="http://schemas.microsoft.com/office/drawing/2014/chart" uri="{C3380CC4-5D6E-409C-BE32-E72D297353CC}">
                <c16:uniqueId val="{0000000B-52D3-4747-9723-3DDD7CD85D4A}"/>
              </c:ext>
            </c:extLst>
          </c:dPt>
          <c:dPt>
            <c:idx val="6"/>
            <c:bubble3D val="0"/>
            <c:spPr>
              <a:solidFill>
                <a:schemeClr val="accent1">
                  <a:lumMod val="60000"/>
                </a:schemeClr>
              </a:solidFill>
              <a:ln w="19050">
                <a:noFill/>
              </a:ln>
              <a:effectLst/>
            </c:spPr>
            <c:extLst>
              <c:ext xmlns:c16="http://schemas.microsoft.com/office/drawing/2014/chart" uri="{C3380CC4-5D6E-409C-BE32-E72D297353CC}">
                <c16:uniqueId val="{0000000D-52D3-4747-9723-3DDD7CD85D4A}"/>
              </c:ext>
            </c:extLst>
          </c:dPt>
          <c:dPt>
            <c:idx val="7"/>
            <c:bubble3D val="0"/>
            <c:spPr>
              <a:solidFill>
                <a:schemeClr val="accent2">
                  <a:lumMod val="60000"/>
                </a:schemeClr>
              </a:solidFill>
              <a:ln w="19050">
                <a:noFill/>
              </a:ln>
              <a:effectLst/>
            </c:spPr>
            <c:extLst>
              <c:ext xmlns:c16="http://schemas.microsoft.com/office/drawing/2014/chart" uri="{C3380CC4-5D6E-409C-BE32-E72D297353CC}">
                <c16:uniqueId val="{0000000F-52D3-4747-9723-3DDD7CD85D4A}"/>
              </c:ext>
            </c:extLst>
          </c:dPt>
          <c:dPt>
            <c:idx val="8"/>
            <c:bubble3D val="0"/>
            <c:spPr>
              <a:solidFill>
                <a:schemeClr val="accent3">
                  <a:lumMod val="60000"/>
                </a:schemeClr>
              </a:solidFill>
              <a:ln w="19050">
                <a:noFill/>
              </a:ln>
              <a:effectLst/>
            </c:spPr>
            <c:extLst>
              <c:ext xmlns:c16="http://schemas.microsoft.com/office/drawing/2014/chart" uri="{C3380CC4-5D6E-409C-BE32-E72D297353CC}">
                <c16:uniqueId val="{00000011-52D3-4747-9723-3DDD7CD85D4A}"/>
              </c:ext>
            </c:extLst>
          </c:dPt>
          <c:dPt>
            <c:idx val="9"/>
            <c:bubble3D val="0"/>
            <c:spPr>
              <a:solidFill>
                <a:schemeClr val="accent4">
                  <a:lumMod val="60000"/>
                </a:schemeClr>
              </a:solidFill>
              <a:ln w="19050">
                <a:noFill/>
              </a:ln>
              <a:effectLst/>
            </c:spPr>
            <c:extLst>
              <c:ext xmlns:c16="http://schemas.microsoft.com/office/drawing/2014/chart" uri="{C3380CC4-5D6E-409C-BE32-E72D297353CC}">
                <c16:uniqueId val="{00000013-52D3-4747-9723-3DDD7CD85D4A}"/>
              </c:ext>
            </c:extLst>
          </c:dPt>
          <c:dPt>
            <c:idx val="10"/>
            <c:bubble3D val="0"/>
            <c:spPr>
              <a:solidFill>
                <a:schemeClr val="accent5">
                  <a:lumMod val="60000"/>
                </a:schemeClr>
              </a:solidFill>
              <a:ln w="19050">
                <a:noFill/>
              </a:ln>
              <a:effectLst/>
            </c:spPr>
            <c:extLst>
              <c:ext xmlns:c16="http://schemas.microsoft.com/office/drawing/2014/chart" uri="{C3380CC4-5D6E-409C-BE32-E72D297353CC}">
                <c16:uniqueId val="{00000015-52D3-4747-9723-3DDD7CD85D4A}"/>
              </c:ext>
            </c:extLst>
          </c:dPt>
          <c:dPt>
            <c:idx val="11"/>
            <c:bubble3D val="0"/>
            <c:spPr>
              <a:solidFill>
                <a:schemeClr val="accent6">
                  <a:lumMod val="60000"/>
                </a:schemeClr>
              </a:solidFill>
              <a:ln w="19050">
                <a:noFill/>
              </a:ln>
              <a:effectLst/>
            </c:spPr>
            <c:extLst>
              <c:ext xmlns:c16="http://schemas.microsoft.com/office/drawing/2014/chart" uri="{C3380CC4-5D6E-409C-BE32-E72D297353CC}">
                <c16:uniqueId val="{00000017-52D3-4747-9723-3DDD7CD85D4A}"/>
              </c:ext>
            </c:extLst>
          </c:dPt>
          <c:dLbls>
            <c:spPr>
              <a:noFill/>
              <a:ln>
                <a:noFill/>
              </a:ln>
              <a:effectLst/>
            </c:spPr>
            <c:txPr>
              <a:bodyPr rot="0" spcFirstLastPara="1" vertOverflow="ellipsis" vert="horz" wrap="square" anchor="ctr" anchorCtr="1"/>
              <a:lstStyle/>
              <a:p>
                <a:pPr>
                  <a:defRPr sz="1197" b="0" i="0" u="none" strike="noStrike" kern="1200" baseline="0">
                    <a:solidFill>
                      <a:schemeClr val="bg1"/>
                    </a:solidFill>
                    <a:latin typeface="+mn-lt"/>
                    <a:ea typeface="+mn-ea"/>
                    <a:cs typeface="+mn-cs"/>
                  </a:defRPr>
                </a:pPr>
                <a:endParaRPr lang="en-US"/>
              </a:p>
            </c:txPr>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Лист1!$A$2:$A$13</c:f>
              <c:strCache>
                <c:ptCount val="5"/>
                <c:pt idx="0">
                  <c:v>Jan </c:v>
                </c:pt>
                <c:pt idx="1">
                  <c:v>Feb</c:v>
                </c:pt>
                <c:pt idx="2">
                  <c:v>Mar</c:v>
                </c:pt>
                <c:pt idx="3">
                  <c:v>Apr</c:v>
                </c:pt>
                <c:pt idx="4">
                  <c:v>May</c:v>
                </c:pt>
              </c:strCache>
            </c:strRef>
          </c:cat>
          <c:val>
            <c:numRef>
              <c:f>Лист1!$B$2:$B$13</c:f>
              <c:numCache>
                <c:formatCode>General</c:formatCode>
                <c:ptCount val="12"/>
                <c:pt idx="0">
                  <c:v>10000</c:v>
                </c:pt>
                <c:pt idx="1">
                  <c:v>17000</c:v>
                </c:pt>
                <c:pt idx="2">
                  <c:v>15000</c:v>
                </c:pt>
                <c:pt idx="3">
                  <c:v>25000</c:v>
                </c:pt>
                <c:pt idx="4">
                  <c:v>21000</c:v>
                </c:pt>
              </c:numCache>
            </c:numRef>
          </c:val>
          <c:extLst>
            <c:ext xmlns:c16="http://schemas.microsoft.com/office/drawing/2014/chart" uri="{C3380CC4-5D6E-409C-BE32-E72D297353CC}">
              <c16:uniqueId val="{00000018-52D3-4747-9723-3DDD7CD85D4A}"/>
            </c:ext>
          </c:extLst>
        </c:ser>
        <c:dLbls>
          <c:showLegendKey val="0"/>
          <c:showVal val="0"/>
          <c:showCatName val="0"/>
          <c:showSerName val="0"/>
          <c:showPercent val="1"/>
          <c:showBubbleSize val="0"/>
          <c:showLeaderLines val="1"/>
        </c:dLbls>
        <c:firstSliceAng val="0"/>
        <c:holeSize val="70"/>
      </c:doughnutChart>
      <c:spPr>
        <a:noFill/>
        <a:ln>
          <a:noFill/>
        </a:ln>
        <a:effectLst/>
      </c:spPr>
    </c:plotArea>
    <c:legend>
      <c:legendPos val="t"/>
      <c:legendEntry>
        <c:idx val="5"/>
        <c:delete val="1"/>
      </c:legendEntry>
      <c:legendEntry>
        <c:idx val="6"/>
        <c:delete val="1"/>
      </c:legendEntry>
      <c:legendEntry>
        <c:idx val="7"/>
        <c:delete val="1"/>
      </c:legendEntry>
      <c:legendEntry>
        <c:idx val="8"/>
        <c:delete val="1"/>
      </c:legendEntry>
      <c:legendEntry>
        <c:idx val="9"/>
        <c:delete val="1"/>
      </c:legendEntry>
      <c:legendEntry>
        <c:idx val="10"/>
        <c:delete val="1"/>
      </c:legendEntry>
      <c:legendEntry>
        <c:idx val="11"/>
        <c:delete val="1"/>
      </c:legendEntry>
      <c:layout>
        <c:manualLayout>
          <c:xMode val="edge"/>
          <c:yMode val="edge"/>
          <c:x val="0"/>
          <c:y val="0.9026736169781352"/>
          <c:w val="1"/>
          <c:h val="6.0710858031158124E-2"/>
        </c:manualLayout>
      </c:layout>
      <c:overlay val="0"/>
      <c:spPr>
        <a:noFill/>
        <a:ln>
          <a:noFill/>
        </a:ln>
        <a:effectLst/>
      </c:spPr>
      <c:txPr>
        <a:bodyPr rot="0" spcFirstLastPara="1" vertOverflow="ellipsis" vert="horz" wrap="square" anchor="ctr" anchorCtr="1"/>
        <a:lstStyle/>
        <a:p>
          <a:pPr>
            <a:defRPr sz="1050" b="1" i="0" u="none" strike="noStrike" kern="1200" baseline="0">
              <a:solidFill>
                <a:schemeClr val="bg1"/>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bg1"/>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54265FD-4E3F-4008-BF0D-92438DDF38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411FABC-D2A4-4DDD-AE15-415703DDD3E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1CB9CF0-A540-4793-A5F3-F4917CFDDCB6}" type="datetimeFigureOut">
              <a:rPr lang="en-US" smtClean="0"/>
              <a:t>11/13/18</a:t>
            </a:fld>
            <a:endParaRPr lang="en-US" dirty="0"/>
          </a:p>
        </p:txBody>
      </p:sp>
      <p:sp>
        <p:nvSpPr>
          <p:cNvPr id="4" name="Footer Placeholder 3">
            <a:extLst>
              <a:ext uri="{FF2B5EF4-FFF2-40B4-BE49-F238E27FC236}">
                <a16:creationId xmlns:a16="http://schemas.microsoft.com/office/drawing/2014/main" id="{27EBBAB0-AE2E-4EA6-BE3D-A8C4DA40070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31D462F-4914-49FC-A851-7FFFE9D6E86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3422B72-BD1C-4F41-B10E-CA0BEB17901E}" type="slidenum">
              <a:rPr lang="en-US" smtClean="0"/>
              <a:t>‹#›</a:t>
            </a:fld>
            <a:endParaRPr lang="en-US" dirty="0"/>
          </a:p>
        </p:txBody>
      </p:sp>
    </p:spTree>
    <p:extLst>
      <p:ext uri="{BB962C8B-B14F-4D97-AF65-F5344CB8AC3E}">
        <p14:creationId xmlns:p14="http://schemas.microsoft.com/office/powerpoint/2010/main" val="3531907683"/>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JPG>
</file>

<file path=ppt/media/image19.tiff>
</file>

<file path=ppt/media/image2.svg>
</file>

<file path=ppt/media/image20.tiff>
</file>

<file path=ppt/media/image21.tiff>
</file>

<file path=ppt/media/image22.tiff>
</file>

<file path=ppt/media/image3.jpe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A03753-A5BE-4D79-AEA9-C0A65A6F8851}" type="datetimeFigureOut">
              <a:rPr lang="en-US" smtClean="0"/>
              <a:t>11/13/18</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3BE989-76B8-4F13-9267-01FDA45C437A}" type="slidenum">
              <a:rPr lang="en-US" smtClean="0"/>
              <a:t>‹#›</a:t>
            </a:fld>
            <a:endParaRPr lang="en-US" dirty="0"/>
          </a:p>
        </p:txBody>
      </p:sp>
    </p:spTree>
    <p:extLst>
      <p:ext uri="{BB962C8B-B14F-4D97-AF65-F5344CB8AC3E}">
        <p14:creationId xmlns:p14="http://schemas.microsoft.com/office/powerpoint/2010/main" val="3169730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A3BE989-76B8-4F13-9267-01FDA45C437A}" type="slidenum">
              <a:rPr lang="en-US" smtClean="0"/>
              <a:t>2</a:t>
            </a:fld>
            <a:endParaRPr lang="en-US" dirty="0"/>
          </a:p>
        </p:txBody>
      </p:sp>
    </p:spTree>
    <p:extLst>
      <p:ext uri="{BB962C8B-B14F-4D97-AF65-F5344CB8AC3E}">
        <p14:creationId xmlns:p14="http://schemas.microsoft.com/office/powerpoint/2010/main" val="27219118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3BE989-76B8-4F13-9267-01FDA45C437A}" type="slidenum">
              <a:rPr lang="en-US" smtClean="0"/>
              <a:t>7</a:t>
            </a:fld>
            <a:endParaRPr lang="en-US" dirty="0"/>
          </a:p>
        </p:txBody>
      </p:sp>
    </p:spTree>
    <p:extLst>
      <p:ext uri="{BB962C8B-B14F-4D97-AF65-F5344CB8AC3E}">
        <p14:creationId xmlns:p14="http://schemas.microsoft.com/office/powerpoint/2010/main" val="623911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A3BE989-76B8-4F13-9267-01FDA45C437A}" type="slidenum">
              <a:rPr lang="en-US" smtClean="0"/>
              <a:t>13</a:t>
            </a:fld>
            <a:endParaRPr lang="en-US" dirty="0"/>
          </a:p>
        </p:txBody>
      </p:sp>
    </p:spTree>
    <p:extLst>
      <p:ext uri="{BB962C8B-B14F-4D97-AF65-F5344CB8AC3E}">
        <p14:creationId xmlns:p14="http://schemas.microsoft.com/office/powerpoint/2010/main" val="36133238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Slide">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846D6A0C-E2C3-43CB-83D0-B5F6221079CA}"/>
              </a:ext>
            </a:extLst>
          </p:cNvPr>
          <p:cNvGrpSpPr/>
          <p:nvPr userDrawn="1"/>
        </p:nvGrpSpPr>
        <p:grpSpPr>
          <a:xfrm flipH="1">
            <a:off x="2076202" y="1374276"/>
            <a:ext cx="7324426" cy="3883523"/>
            <a:chOff x="252031" y="-22763"/>
            <a:chExt cx="7324426" cy="7269964"/>
          </a:xfrm>
        </p:grpSpPr>
        <p:sp>
          <p:nvSpPr>
            <p:cNvPr id="16" name="Rectangle 15">
              <a:extLst>
                <a:ext uri="{FF2B5EF4-FFF2-40B4-BE49-F238E27FC236}">
                  <a16:creationId xmlns:a16="http://schemas.microsoft.com/office/drawing/2014/main" id="{EDC96296-0FBF-47A5-9D6A-5D9BB647A4D7}"/>
                </a:ext>
              </a:extLst>
            </p:cNvPr>
            <p:cNvSpPr/>
            <p:nvPr userDrawn="1"/>
          </p:nvSpPr>
          <p:spPr>
            <a:xfrm>
              <a:off x="979714" y="1181211"/>
              <a:ext cx="6117771" cy="606599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15" name="Rectangle 14">
              <a:extLst>
                <a:ext uri="{FF2B5EF4-FFF2-40B4-BE49-F238E27FC236}">
                  <a16:creationId xmlns:a16="http://schemas.microsoft.com/office/drawing/2014/main" id="{F997D03F-0BE2-458F-92A2-4FE73B0FBF51}"/>
                </a:ext>
              </a:extLst>
            </p:cNvPr>
            <p:cNvSpPr/>
            <p:nvPr userDrawn="1"/>
          </p:nvSpPr>
          <p:spPr>
            <a:xfrm>
              <a:off x="500743" y="-22763"/>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3F17719-10FE-433E-9CCC-4509DE17F22A}"/>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DE73F1A-AAF0-4EB4-8DF0-C152BD93C69B}"/>
              </a:ext>
            </a:extLst>
          </p:cNvPr>
          <p:cNvSpPr>
            <a:spLocks noGrp="1"/>
          </p:cNvSpPr>
          <p:nvPr>
            <p:ph type="ctrTitle" hasCustomPrompt="1"/>
          </p:nvPr>
        </p:nvSpPr>
        <p:spPr>
          <a:xfrm>
            <a:off x="2791372" y="2238426"/>
            <a:ext cx="6609256" cy="1508126"/>
          </a:xfrm>
        </p:spPr>
        <p:txBody>
          <a:bodyPr anchor="b">
            <a:normAutofit/>
          </a:bodyPr>
          <a:lstStyle>
            <a:lvl1pPr algn="ctr">
              <a:defRPr sz="4400" b="1">
                <a:solidFill>
                  <a:schemeClr val="bg1"/>
                </a:solidFill>
                <a:latin typeface="+mj-lt"/>
              </a:defRPr>
            </a:lvl1pPr>
          </a:lstStyle>
          <a:p>
            <a:r>
              <a:rPr lang="en-US" dirty="0"/>
              <a:t>Click to edit </a:t>
            </a:r>
            <a:br>
              <a:rPr lang="en-US" dirty="0"/>
            </a:br>
            <a:r>
              <a:rPr lang="en-US" dirty="0"/>
              <a:t>Master title style</a:t>
            </a:r>
          </a:p>
        </p:txBody>
      </p:sp>
      <p:sp>
        <p:nvSpPr>
          <p:cNvPr id="3" name="Subtitle 2">
            <a:extLst>
              <a:ext uri="{FF2B5EF4-FFF2-40B4-BE49-F238E27FC236}">
                <a16:creationId xmlns:a16="http://schemas.microsoft.com/office/drawing/2014/main" id="{A3075AE6-92D3-4205-B268-E1AD6C5901DE}"/>
              </a:ext>
            </a:extLst>
          </p:cNvPr>
          <p:cNvSpPr>
            <a:spLocks noGrp="1"/>
          </p:cNvSpPr>
          <p:nvPr>
            <p:ph type="subTitle" idx="1"/>
          </p:nvPr>
        </p:nvSpPr>
        <p:spPr>
          <a:xfrm>
            <a:off x="2791372" y="3838627"/>
            <a:ext cx="6609256" cy="450503"/>
          </a:xfrm>
        </p:spPr>
        <p:txBody>
          <a:bodyPr/>
          <a:lstStyle>
            <a:lvl1pPr marL="0" indent="0" algn="ctr">
              <a:buNone/>
              <a:defRPr sz="2400" spc="3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776861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94519" y="1189038"/>
            <a:ext cx="11002962" cy="4987925"/>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1">
            <a:extLst>
              <a:ext uri="{FF2B5EF4-FFF2-40B4-BE49-F238E27FC236}">
                <a16:creationId xmlns:a16="http://schemas.microsoft.com/office/drawing/2014/main" id="{B44C8ED9-0534-4EC5-8080-49DFF65B3B51}"/>
              </a:ext>
            </a:extLst>
          </p:cNvPr>
          <p:cNvSpPr>
            <a:spLocks noGrp="1"/>
          </p:cNvSpPr>
          <p:nvPr>
            <p:ph type="title" hasCustomPrompt="1"/>
          </p:nvPr>
        </p:nvSpPr>
        <p:spPr>
          <a:xfrm>
            <a:off x="594519" y="0"/>
            <a:ext cx="11002962" cy="1189038"/>
          </a:xfrm>
        </p:spPr>
        <p:txBody>
          <a:bodyPr>
            <a:normAutofit/>
          </a:bodyPr>
          <a:lstStyle>
            <a:lvl1pPr algn="ctr">
              <a:defRPr sz="3600" b="1" spc="300">
                <a:solidFill>
                  <a:schemeClr val="bg1"/>
                </a:solidFill>
                <a:latin typeface="+mn-lt"/>
              </a:defRPr>
            </a:lvl1pPr>
          </a:lstStyle>
          <a:p>
            <a:r>
              <a:rPr lang="en-US" dirty="0"/>
              <a:t>CLICK TO EDIT MASTER TITLE STYLE</a:t>
            </a:r>
          </a:p>
        </p:txBody>
      </p:sp>
      <p:sp>
        <p:nvSpPr>
          <p:cNvPr id="6" name="Footer Placeholder 5">
            <a:extLst>
              <a:ext uri="{FF2B5EF4-FFF2-40B4-BE49-F238E27FC236}">
                <a16:creationId xmlns:a16="http://schemas.microsoft.com/office/drawing/2014/main" id="{5BC6E0AC-4834-46AF-A953-9EE372259DE3}"/>
              </a:ext>
            </a:extLst>
          </p:cNvPr>
          <p:cNvSpPr>
            <a:spLocks noGrp="1"/>
          </p:cNvSpPr>
          <p:nvPr>
            <p:ph type="ftr" sz="quarter" idx="10"/>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0D4F2F3C-7D16-40A3-A7C1-77AE127D5D9A}"/>
              </a:ext>
            </a:extLst>
          </p:cNvPr>
          <p:cNvSpPr>
            <a:spLocks noGrp="1"/>
          </p:cNvSpPr>
          <p:nvPr>
            <p:ph type="sldNum" sz="quarter" idx="11"/>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17568612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7BF3BF7F-F094-497C-9310-2FE8B059E82B}"/>
              </a:ext>
            </a:extLst>
          </p:cNvPr>
          <p:cNvGrpSpPr/>
          <p:nvPr userDrawn="1"/>
        </p:nvGrpSpPr>
        <p:grpSpPr>
          <a:xfrm flipH="1" flipV="1">
            <a:off x="3581400" y="451189"/>
            <a:ext cx="5276606" cy="5768636"/>
            <a:chOff x="883522" y="408327"/>
            <a:chExt cx="5276606" cy="5768636"/>
          </a:xfrm>
        </p:grpSpPr>
        <p:sp>
          <p:nvSpPr>
            <p:cNvPr id="15" name="Rectangle 14">
              <a:extLst>
                <a:ext uri="{FF2B5EF4-FFF2-40B4-BE49-F238E27FC236}">
                  <a16:creationId xmlns:a16="http://schemas.microsoft.com/office/drawing/2014/main" id="{2D49E498-4E90-44A2-B49F-157DFF9E8581}"/>
                </a:ext>
              </a:extLst>
            </p:cNvPr>
            <p:cNvSpPr/>
            <p:nvPr/>
          </p:nvSpPr>
          <p:spPr>
            <a:xfrm>
              <a:off x="1808217" y="1403690"/>
              <a:ext cx="4351911" cy="4773273"/>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pic>
          <p:nvPicPr>
            <p:cNvPr id="17" name="Graphic 16">
              <a:extLst>
                <a:ext uri="{FF2B5EF4-FFF2-40B4-BE49-F238E27FC236}">
                  <a16:creationId xmlns:a16="http://schemas.microsoft.com/office/drawing/2014/main" id="{B2D9F108-8C30-4BEC-8122-BE263264448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16" name="Rectangle 15">
              <a:extLst>
                <a:ext uri="{FF2B5EF4-FFF2-40B4-BE49-F238E27FC236}">
                  <a16:creationId xmlns:a16="http://schemas.microsoft.com/office/drawing/2014/main" id="{FAB546B5-7C56-40DD-B1DF-AE850DE5FDB3}"/>
                </a:ext>
              </a:extLst>
            </p:cNvPr>
            <p:cNvSpPr/>
            <p:nvPr/>
          </p:nvSpPr>
          <p:spPr>
            <a:xfrm>
              <a:off x="883522" y="408327"/>
              <a:ext cx="4351911" cy="4773273"/>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grpSp>
      <p:sp>
        <p:nvSpPr>
          <p:cNvPr id="8" name="Title 1">
            <a:extLst>
              <a:ext uri="{FF2B5EF4-FFF2-40B4-BE49-F238E27FC236}">
                <a16:creationId xmlns:a16="http://schemas.microsoft.com/office/drawing/2014/main" id="{4C30FD01-9DD8-4ECA-AC52-7C41002A99B3}"/>
              </a:ext>
            </a:extLst>
          </p:cNvPr>
          <p:cNvSpPr>
            <a:spLocks noGrp="1"/>
          </p:cNvSpPr>
          <p:nvPr>
            <p:ph type="title"/>
          </p:nvPr>
        </p:nvSpPr>
        <p:spPr>
          <a:xfrm>
            <a:off x="4506095" y="1742989"/>
            <a:ext cx="4351911" cy="3352800"/>
          </a:xfrm>
        </p:spPr>
        <p:txBody>
          <a:bodyPr>
            <a:normAutofit/>
          </a:bodyPr>
          <a:lstStyle>
            <a:lvl1pPr algn="ctr">
              <a:defRPr sz="4400" b="1" spc="300">
                <a:solidFill>
                  <a:schemeClr val="bg1"/>
                </a:solidFill>
                <a:latin typeface="+mj-lt"/>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C5F17219-39C2-44C1-BFC9-BA0D7ACD78D1}"/>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5087118E-1B0A-407B-BDCE-B343BC9F92E9}"/>
              </a:ext>
            </a:extLst>
          </p:cNvPr>
          <p:cNvSpPr>
            <a:spLocks noGrp="1"/>
          </p:cNvSpPr>
          <p:nvPr>
            <p:ph type="sldNum" sz="quarter" idx="17"/>
          </p:nvPr>
        </p:nvSpPr>
        <p:spPr/>
        <p:txBody>
          <a:bodyPr/>
          <a:lstStyle/>
          <a:p>
            <a:fld id="{8C2E478F-E849-4A8C-AF1F-CBCC78A7CBFA}" type="slidenum">
              <a:rPr lang="en-US" smtClean="0"/>
              <a:pPr/>
              <a:t>‹#›</a:t>
            </a:fld>
            <a:endParaRPr lang="en-US" dirty="0"/>
          </a:p>
        </p:txBody>
      </p:sp>
      <p:sp>
        <p:nvSpPr>
          <p:cNvPr id="11" name="Text Placeholder 2">
            <a:extLst>
              <a:ext uri="{FF2B5EF4-FFF2-40B4-BE49-F238E27FC236}">
                <a16:creationId xmlns:a16="http://schemas.microsoft.com/office/drawing/2014/main" id="{CEC8E835-7291-427D-948E-B544E36AD129}"/>
              </a:ext>
            </a:extLst>
          </p:cNvPr>
          <p:cNvSpPr>
            <a:spLocks noGrp="1"/>
          </p:cNvSpPr>
          <p:nvPr>
            <p:ph type="body" idx="1" hasCustomPrompt="1"/>
          </p:nvPr>
        </p:nvSpPr>
        <p:spPr>
          <a:xfrm>
            <a:off x="4506094" y="4127455"/>
            <a:ext cx="4351911" cy="296437"/>
          </a:xfrm>
        </p:spPr>
        <p:txBody>
          <a:bodyPr vert="horz" lIns="91440" tIns="45720" rIns="91440" bIns="45720" rtlCol="0">
            <a:noAutofit/>
          </a:bodyPr>
          <a:lstStyle>
            <a:lvl1pPr marL="0" indent="0">
              <a:buNone/>
              <a:defRPr lang="en-US" sz="2000" cap="all" spc="600" baseline="0">
                <a:latin typeface="+mj-lt"/>
              </a:defRPr>
            </a:lvl1pPr>
          </a:lstStyle>
          <a:p>
            <a:pPr marL="228600" lvl="0" indent="-228600" algn="ctr"/>
            <a:r>
              <a:rPr lang="en-US" dirty="0"/>
              <a:t>EDIT MASTER TEXT STYLES</a:t>
            </a:r>
          </a:p>
        </p:txBody>
      </p:sp>
    </p:spTree>
    <p:extLst>
      <p:ext uri="{BB962C8B-B14F-4D97-AF65-F5344CB8AC3E}">
        <p14:creationId xmlns:p14="http://schemas.microsoft.com/office/powerpoint/2010/main" val="80800005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6EDCBFD0-7AE5-4346-AD3A-01F956626091}"/>
              </a:ext>
            </a:extLst>
          </p:cNvPr>
          <p:cNvSpPr/>
          <p:nvPr userDrawn="1"/>
        </p:nvSpPr>
        <p:spPr>
          <a:xfrm>
            <a:off x="4430484" y="0"/>
            <a:ext cx="2873833" cy="5426414"/>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2" name="Title 1">
            <a:extLst>
              <a:ext uri="{FF2B5EF4-FFF2-40B4-BE49-F238E27FC236}">
                <a16:creationId xmlns:a16="http://schemas.microsoft.com/office/drawing/2014/main" id="{A41F4A2F-9480-4E94-806C-5D65C71DFB9F}"/>
              </a:ext>
            </a:extLst>
          </p:cNvPr>
          <p:cNvSpPr>
            <a:spLocks noGrp="1"/>
          </p:cNvSpPr>
          <p:nvPr>
            <p:ph type="title"/>
          </p:nvPr>
        </p:nvSpPr>
        <p:spPr>
          <a:xfrm>
            <a:off x="595884" y="0"/>
            <a:ext cx="3834596" cy="1124404"/>
          </a:xfrm>
        </p:spPr>
        <p:txBody>
          <a:bodyPr>
            <a:noAutofit/>
          </a:bodyPr>
          <a:lstStyle>
            <a:lvl1pPr>
              <a:defRPr sz="2800"/>
            </a:lvl1pPr>
          </a:lstStyle>
          <a:p>
            <a:r>
              <a:rPr lang="en-US"/>
              <a:t>Click to edit Master title style</a:t>
            </a:r>
          </a:p>
        </p:txBody>
      </p:sp>
      <p:sp>
        <p:nvSpPr>
          <p:cNvPr id="17" name="Rectangle 16">
            <a:extLst>
              <a:ext uri="{FF2B5EF4-FFF2-40B4-BE49-F238E27FC236}">
                <a16:creationId xmlns:a16="http://schemas.microsoft.com/office/drawing/2014/main" id="{CC3A4379-5E89-42FE-AA5C-BEA0CDFCDD6F}"/>
              </a:ext>
            </a:extLst>
          </p:cNvPr>
          <p:cNvSpPr/>
          <p:nvPr userDrawn="1"/>
        </p:nvSpPr>
        <p:spPr>
          <a:xfrm>
            <a:off x="4887684" y="1431586"/>
            <a:ext cx="2873833"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5" name="Footer Placeholder 4">
            <a:extLst>
              <a:ext uri="{FF2B5EF4-FFF2-40B4-BE49-F238E27FC236}">
                <a16:creationId xmlns:a16="http://schemas.microsoft.com/office/drawing/2014/main" id="{750DA028-023B-4883-9A48-70FD7A2E5226}"/>
              </a:ext>
            </a:extLst>
          </p:cNvPr>
          <p:cNvSpPr>
            <a:spLocks noGrp="1"/>
          </p:cNvSpPr>
          <p:nvPr>
            <p:ph type="ftr" sz="quarter" idx="16"/>
          </p:nvPr>
        </p:nvSpPr>
        <p:spPr/>
        <p:txBody>
          <a:bodyPr/>
          <a:lstStyle/>
          <a:p>
            <a:r>
              <a:rPr lang="en-US" dirty="0"/>
              <a:t>Add a Footer</a:t>
            </a:r>
          </a:p>
        </p:txBody>
      </p:sp>
      <p:sp>
        <p:nvSpPr>
          <p:cNvPr id="13" name="Rectangle 12">
            <a:extLst>
              <a:ext uri="{FF2B5EF4-FFF2-40B4-BE49-F238E27FC236}">
                <a16:creationId xmlns:a16="http://schemas.microsoft.com/office/drawing/2014/main" id="{7EA625CC-388D-4655-BFA6-2CC4FD9E889D}"/>
              </a:ext>
            </a:extLst>
          </p:cNvPr>
          <p:cNvSpPr/>
          <p:nvPr userDrawn="1"/>
        </p:nvSpPr>
        <p:spPr>
          <a:xfrm>
            <a:off x="6259277" y="562202"/>
            <a:ext cx="2873833" cy="59579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6" name="Slide Number Placeholder 5">
            <a:extLst>
              <a:ext uri="{FF2B5EF4-FFF2-40B4-BE49-F238E27FC236}">
                <a16:creationId xmlns:a16="http://schemas.microsoft.com/office/drawing/2014/main" id="{492AA6DE-6D7A-4135-8B9F-99A91527F21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
        <p:nvSpPr>
          <p:cNvPr id="16" name="Content Placeholder 2">
            <a:extLst>
              <a:ext uri="{FF2B5EF4-FFF2-40B4-BE49-F238E27FC236}">
                <a16:creationId xmlns:a16="http://schemas.microsoft.com/office/drawing/2014/main" id="{E20B4D13-5F10-4886-AF0F-09B6ABB5C3BF}"/>
              </a:ext>
            </a:extLst>
          </p:cNvPr>
          <p:cNvSpPr>
            <a:spLocks noGrp="1"/>
          </p:cNvSpPr>
          <p:nvPr>
            <p:ph sz="half" idx="1"/>
          </p:nvPr>
        </p:nvSpPr>
        <p:spPr>
          <a:xfrm>
            <a:off x="571500" y="1431586"/>
            <a:ext cx="3467099" cy="4361203"/>
          </a:xfrm>
        </p:spPr>
        <p:txBody>
          <a:bodyPr vert="horz" lIns="91440" tIns="45720" rIns="91440" bIns="45720" rtlCol="0">
            <a:normAutofit/>
          </a:bodyPr>
          <a:lstStyle>
            <a:lvl1pPr>
              <a:defRPr lang="en-US" sz="1600" dirty="0"/>
            </a:lvl1pPr>
            <a:lvl2pPr>
              <a:defRPr lang="en-US" sz="1400" dirty="0"/>
            </a:lvl2pPr>
            <a:lvl3pPr>
              <a:defRPr lang="en-US" sz="1200" dirty="0"/>
            </a:lvl3pPr>
            <a:lvl4pPr>
              <a:defRPr lang="en-US" sz="1100" dirty="0"/>
            </a:lvl4pPr>
            <a:lvl5pPr>
              <a:defRPr lang="en-US" sz="1100" dirty="0"/>
            </a:lvl5pPr>
          </a:lstStyle>
          <a:p>
            <a:pPr lvl="0">
              <a:lnSpc>
                <a:spcPct val="150000"/>
              </a:lnSpc>
            </a:pPr>
            <a:r>
              <a:rPr lang="en-US"/>
              <a:t>Edit Master text styles</a:t>
            </a:r>
          </a:p>
          <a:p>
            <a:pPr lvl="1">
              <a:lnSpc>
                <a:spcPct val="150000"/>
              </a:lnSpc>
            </a:pPr>
            <a:r>
              <a:rPr lang="en-US"/>
              <a:t>Second level</a:t>
            </a:r>
          </a:p>
          <a:p>
            <a:pPr lvl="2">
              <a:lnSpc>
                <a:spcPct val="150000"/>
              </a:lnSpc>
            </a:pPr>
            <a:r>
              <a:rPr lang="en-US"/>
              <a:t>Third level</a:t>
            </a:r>
          </a:p>
          <a:p>
            <a:pPr lvl="3">
              <a:lnSpc>
                <a:spcPct val="150000"/>
              </a:lnSpc>
            </a:pPr>
            <a:r>
              <a:rPr lang="en-US"/>
              <a:t>Fourth level</a:t>
            </a:r>
          </a:p>
          <a:p>
            <a:pPr lvl="4">
              <a:lnSpc>
                <a:spcPct val="150000"/>
              </a:lnSpc>
            </a:pPr>
            <a:r>
              <a:rPr lang="en-US"/>
              <a:t>Fifth level</a:t>
            </a:r>
            <a:endParaRPr lang="en-US" dirty="0"/>
          </a:p>
        </p:txBody>
      </p:sp>
      <p:sp>
        <p:nvSpPr>
          <p:cNvPr id="19" name="Content Placeholder 3">
            <a:extLst>
              <a:ext uri="{FF2B5EF4-FFF2-40B4-BE49-F238E27FC236}">
                <a16:creationId xmlns:a16="http://schemas.microsoft.com/office/drawing/2014/main" id="{EE7BCAD4-8DB6-482F-8DC0-F6D653F92219}"/>
              </a:ext>
            </a:extLst>
          </p:cNvPr>
          <p:cNvSpPr>
            <a:spLocks noGrp="1"/>
          </p:cNvSpPr>
          <p:nvPr>
            <p:ph sz="half" idx="2"/>
          </p:nvPr>
        </p:nvSpPr>
        <p:spPr>
          <a:xfrm>
            <a:off x="8153394" y="1431586"/>
            <a:ext cx="3467106" cy="4361203"/>
          </a:xfrm>
        </p:spPr>
        <p:txBody>
          <a:bodyPr vert="horz" lIns="91440" tIns="45720" rIns="91440" bIns="45720" rtlCol="0">
            <a:normAutofit/>
          </a:bodyPr>
          <a:lstStyle>
            <a:lvl1pPr>
              <a:defRPr lang="en-US" sz="1600" dirty="0"/>
            </a:lvl1pPr>
            <a:lvl2pPr>
              <a:defRPr lang="en-US" sz="1400" dirty="0"/>
            </a:lvl2pPr>
            <a:lvl3pPr>
              <a:defRPr lang="en-US" sz="1200" dirty="0"/>
            </a:lvl3pPr>
            <a:lvl4pPr>
              <a:defRPr lang="en-US" sz="1100" dirty="0"/>
            </a:lvl4pPr>
            <a:lvl5pPr>
              <a:defRPr lang="en-US" sz="1100" dirty="0"/>
            </a:lvl5pPr>
          </a:lstStyle>
          <a:p>
            <a:pPr lvl="0">
              <a:lnSpc>
                <a:spcPct val="150000"/>
              </a:lnSpc>
            </a:pPr>
            <a:r>
              <a:rPr lang="en-US"/>
              <a:t>Edit Master text styles</a:t>
            </a:r>
          </a:p>
          <a:p>
            <a:pPr lvl="1">
              <a:lnSpc>
                <a:spcPct val="150000"/>
              </a:lnSpc>
            </a:pPr>
            <a:r>
              <a:rPr lang="en-US"/>
              <a:t>Second level</a:t>
            </a:r>
          </a:p>
          <a:p>
            <a:pPr lvl="2">
              <a:lnSpc>
                <a:spcPct val="150000"/>
              </a:lnSpc>
            </a:pPr>
            <a:r>
              <a:rPr lang="en-US"/>
              <a:t>Third level</a:t>
            </a:r>
          </a:p>
          <a:p>
            <a:pPr lvl="3">
              <a:lnSpc>
                <a:spcPct val="150000"/>
              </a:lnSpc>
            </a:pPr>
            <a:r>
              <a:rPr lang="en-US"/>
              <a:t>Fourth level</a:t>
            </a:r>
          </a:p>
          <a:p>
            <a:pPr lvl="4">
              <a:lnSpc>
                <a:spcPct val="150000"/>
              </a:lnSpc>
            </a:pPr>
            <a:r>
              <a:rPr lang="en-US"/>
              <a:t>Fifth level</a:t>
            </a:r>
            <a:endParaRPr lang="en-US" dirty="0"/>
          </a:p>
        </p:txBody>
      </p:sp>
    </p:spTree>
    <p:extLst>
      <p:ext uri="{BB962C8B-B14F-4D97-AF65-F5344CB8AC3E}">
        <p14:creationId xmlns:p14="http://schemas.microsoft.com/office/powerpoint/2010/main" val="38152448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F38A5A1-070F-43C9-B2D5-C557B0D72B9C}"/>
              </a:ext>
            </a:extLst>
          </p:cNvPr>
          <p:cNvSpPr>
            <a:spLocks noGrp="1"/>
          </p:cNvSpPr>
          <p:nvPr>
            <p:ph type="body" idx="1"/>
          </p:nvPr>
        </p:nvSpPr>
        <p:spPr>
          <a:xfrm>
            <a:off x="573882" y="1061132"/>
            <a:ext cx="3464717" cy="823912"/>
          </a:xfrm>
          <a:ln>
            <a:noFill/>
          </a:ln>
        </p:spPr>
        <p:txBody>
          <a:bodyPr anchor="ctr"/>
          <a:lstStyle>
            <a:lvl1pPr marL="0" indent="0" algn="ctr">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ECCBEC1-2F48-4E90-ADF0-BEE2B9E477B0}"/>
              </a:ext>
            </a:extLst>
          </p:cNvPr>
          <p:cNvSpPr>
            <a:spLocks noGrp="1"/>
          </p:cNvSpPr>
          <p:nvPr>
            <p:ph sz="half" idx="2"/>
          </p:nvPr>
        </p:nvSpPr>
        <p:spPr>
          <a:xfrm>
            <a:off x="573882" y="2108201"/>
            <a:ext cx="3464717" cy="3684588"/>
          </a:xfrm>
        </p:spPr>
        <p:txBody>
          <a:bodyPr>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200">
                <a:solidFill>
                  <a:schemeClr val="bg1"/>
                </a:solidFill>
              </a:defRPr>
            </a:lvl3pPr>
            <a:lvl4pPr>
              <a:lnSpc>
                <a:spcPct val="150000"/>
              </a:lnSpc>
              <a:defRPr sz="1100">
                <a:solidFill>
                  <a:schemeClr val="bg1"/>
                </a:solidFill>
              </a:defRPr>
            </a:lvl4pPr>
            <a:lvl5pPr>
              <a:lnSpc>
                <a:spcPct val="150000"/>
              </a:lnSpc>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Rectangle 17">
            <a:extLst>
              <a:ext uri="{FF2B5EF4-FFF2-40B4-BE49-F238E27FC236}">
                <a16:creationId xmlns:a16="http://schemas.microsoft.com/office/drawing/2014/main" id="{6EDCBFD0-7AE5-4346-AD3A-01F956626091}"/>
              </a:ext>
            </a:extLst>
          </p:cNvPr>
          <p:cNvSpPr/>
          <p:nvPr userDrawn="1"/>
        </p:nvSpPr>
        <p:spPr>
          <a:xfrm>
            <a:off x="4430484" y="0"/>
            <a:ext cx="2873833" cy="5426414"/>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2" name="Title 1">
            <a:extLst>
              <a:ext uri="{FF2B5EF4-FFF2-40B4-BE49-F238E27FC236}">
                <a16:creationId xmlns:a16="http://schemas.microsoft.com/office/drawing/2014/main" id="{A41F4A2F-9480-4E94-806C-5D65C71DFB9F}"/>
              </a:ext>
            </a:extLst>
          </p:cNvPr>
          <p:cNvSpPr>
            <a:spLocks noGrp="1"/>
          </p:cNvSpPr>
          <p:nvPr>
            <p:ph type="title"/>
          </p:nvPr>
        </p:nvSpPr>
        <p:spPr>
          <a:xfrm>
            <a:off x="595884" y="0"/>
            <a:ext cx="3834596" cy="1124404"/>
          </a:xfrm>
        </p:spPr>
        <p:txBody>
          <a:bodyPr>
            <a:noAutofit/>
          </a:bodyPr>
          <a:lstStyle>
            <a:lvl1pPr>
              <a:defRPr sz="2800"/>
            </a:lvl1pPr>
          </a:lstStyle>
          <a:p>
            <a:r>
              <a:rPr lang="en-US"/>
              <a:t>Click to edit Master title style</a:t>
            </a:r>
          </a:p>
        </p:txBody>
      </p:sp>
      <p:sp>
        <p:nvSpPr>
          <p:cNvPr id="17" name="Rectangle 16">
            <a:extLst>
              <a:ext uri="{FF2B5EF4-FFF2-40B4-BE49-F238E27FC236}">
                <a16:creationId xmlns:a16="http://schemas.microsoft.com/office/drawing/2014/main" id="{CC3A4379-5E89-42FE-AA5C-BEA0CDFCDD6F}"/>
              </a:ext>
            </a:extLst>
          </p:cNvPr>
          <p:cNvSpPr/>
          <p:nvPr userDrawn="1"/>
        </p:nvSpPr>
        <p:spPr>
          <a:xfrm>
            <a:off x="4887684" y="1431586"/>
            <a:ext cx="2873833"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5" name="Footer Placeholder 4">
            <a:extLst>
              <a:ext uri="{FF2B5EF4-FFF2-40B4-BE49-F238E27FC236}">
                <a16:creationId xmlns:a16="http://schemas.microsoft.com/office/drawing/2014/main" id="{750DA028-023B-4883-9A48-70FD7A2E5226}"/>
              </a:ext>
            </a:extLst>
          </p:cNvPr>
          <p:cNvSpPr>
            <a:spLocks noGrp="1"/>
          </p:cNvSpPr>
          <p:nvPr>
            <p:ph type="ftr" sz="quarter" idx="16"/>
          </p:nvPr>
        </p:nvSpPr>
        <p:spPr/>
        <p:txBody>
          <a:bodyPr/>
          <a:lstStyle/>
          <a:p>
            <a:r>
              <a:rPr lang="en-US" dirty="0"/>
              <a:t>Add a Footer</a:t>
            </a:r>
          </a:p>
        </p:txBody>
      </p:sp>
      <p:sp>
        <p:nvSpPr>
          <p:cNvPr id="13" name="Rectangle 12">
            <a:extLst>
              <a:ext uri="{FF2B5EF4-FFF2-40B4-BE49-F238E27FC236}">
                <a16:creationId xmlns:a16="http://schemas.microsoft.com/office/drawing/2014/main" id="{7EA625CC-388D-4655-BFA6-2CC4FD9E889D}"/>
              </a:ext>
            </a:extLst>
          </p:cNvPr>
          <p:cNvSpPr/>
          <p:nvPr userDrawn="1"/>
        </p:nvSpPr>
        <p:spPr>
          <a:xfrm>
            <a:off x="4659081" y="447789"/>
            <a:ext cx="2873833" cy="595795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6" name="Slide Number Placeholder 5">
            <a:extLst>
              <a:ext uri="{FF2B5EF4-FFF2-40B4-BE49-F238E27FC236}">
                <a16:creationId xmlns:a16="http://schemas.microsoft.com/office/drawing/2014/main" id="{492AA6DE-6D7A-4135-8B9F-99A91527F21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
        <p:nvSpPr>
          <p:cNvPr id="14" name="Text Placeholder 4">
            <a:extLst>
              <a:ext uri="{FF2B5EF4-FFF2-40B4-BE49-F238E27FC236}">
                <a16:creationId xmlns:a16="http://schemas.microsoft.com/office/drawing/2014/main" id="{17A78D63-E00C-4155-A5B2-B3431A09ACB4}"/>
              </a:ext>
            </a:extLst>
          </p:cNvPr>
          <p:cNvSpPr>
            <a:spLocks noGrp="1"/>
          </p:cNvSpPr>
          <p:nvPr>
            <p:ph type="body" sz="quarter" idx="3"/>
          </p:nvPr>
        </p:nvSpPr>
        <p:spPr>
          <a:xfrm>
            <a:off x="8153395" y="1061132"/>
            <a:ext cx="3464721" cy="823912"/>
          </a:xfrm>
          <a:ln>
            <a:noFill/>
          </a:ln>
        </p:spPr>
        <p:txBody>
          <a:bodyPr vert="horz" lIns="91440" tIns="45720" rIns="91440" bIns="45720" rtlCol="0" anchor="ctr">
            <a:normAutofit/>
          </a:bodyPr>
          <a:lstStyle>
            <a:lvl1pPr marL="0" indent="0">
              <a:buNone/>
              <a:defRPr lang="en-US" sz="2400" b="1" dirty="0">
                <a:latin typeface="+mj-lt"/>
              </a:defRPr>
            </a:lvl1pPr>
          </a:lstStyle>
          <a:p>
            <a:pPr marL="228600" lvl="0" indent="-228600" algn="ctr"/>
            <a:r>
              <a:rPr lang="en-US"/>
              <a:t>Edit Master text styles</a:t>
            </a:r>
          </a:p>
        </p:txBody>
      </p:sp>
      <p:sp>
        <p:nvSpPr>
          <p:cNvPr id="15" name="Content Placeholder 5">
            <a:extLst>
              <a:ext uri="{FF2B5EF4-FFF2-40B4-BE49-F238E27FC236}">
                <a16:creationId xmlns:a16="http://schemas.microsoft.com/office/drawing/2014/main" id="{60C17447-B870-4054-B568-8B6B321EC5B7}"/>
              </a:ext>
            </a:extLst>
          </p:cNvPr>
          <p:cNvSpPr>
            <a:spLocks noGrp="1"/>
          </p:cNvSpPr>
          <p:nvPr>
            <p:ph sz="quarter" idx="4"/>
          </p:nvPr>
        </p:nvSpPr>
        <p:spPr>
          <a:xfrm>
            <a:off x="8153394" y="2108201"/>
            <a:ext cx="3464722" cy="3684588"/>
          </a:xfrm>
        </p:spPr>
        <p:txBody>
          <a:bodyPr vert="horz" lIns="91440" tIns="45720" rIns="91440" bIns="45720" rtlCol="0">
            <a:normAutofit/>
          </a:bodyPr>
          <a:lstStyle>
            <a:lvl1pPr marL="228600" indent="-228600">
              <a:defRPr lang="en-US" sz="1600" kern="1200" dirty="0">
                <a:solidFill>
                  <a:schemeClr val="bg1"/>
                </a:solidFill>
                <a:latin typeface="+mn-lt"/>
                <a:ea typeface="+mn-ea"/>
                <a:cs typeface="+mn-cs"/>
              </a:defRPr>
            </a:lvl1pPr>
            <a:lvl2pPr>
              <a:defRPr lang="en-US" sz="1400" dirty="0"/>
            </a:lvl2pPr>
            <a:lvl3pPr>
              <a:defRPr lang="en-US" sz="1200" dirty="0"/>
            </a:lvl3pPr>
            <a:lvl4pPr>
              <a:defRPr lang="en-US" sz="1100" dirty="0"/>
            </a:lvl4pPr>
            <a:lvl5pPr>
              <a:defRPr lang="en-US" sz="1100" dirty="0"/>
            </a:lvl5pPr>
          </a:lstStyle>
          <a:p>
            <a:pPr marL="228600" lvl="0" indent="-228600" algn="l" defTabSz="914400" rtl="0" eaLnBrk="1" latinLnBrk="0" hangingPunct="1">
              <a:lnSpc>
                <a:spcPct val="150000"/>
              </a:lnSpc>
              <a:spcBef>
                <a:spcPts val="1000"/>
              </a:spcBef>
              <a:buFont typeface="Arial" panose="020B0604020202020204" pitchFamily="34" charset="0"/>
              <a:buChar char="•"/>
            </a:pPr>
            <a:r>
              <a:rPr lang="en-US"/>
              <a:t>Edit Master text styles</a:t>
            </a:r>
          </a:p>
          <a:p>
            <a:pPr marL="228600" lvl="1" indent="-228600" algn="l" defTabSz="914400" rtl="0" eaLnBrk="1" latinLnBrk="0" hangingPunct="1">
              <a:lnSpc>
                <a:spcPct val="150000"/>
              </a:lnSpc>
              <a:spcBef>
                <a:spcPts val="1000"/>
              </a:spcBef>
              <a:buFont typeface="Arial" panose="020B0604020202020204" pitchFamily="34" charset="0"/>
              <a:buChar char="•"/>
            </a:pPr>
            <a:r>
              <a:rPr lang="en-US"/>
              <a:t>Second level</a:t>
            </a:r>
          </a:p>
          <a:p>
            <a:pPr marL="228600" lvl="2" indent="-228600" algn="l" defTabSz="914400" rtl="0" eaLnBrk="1" latinLnBrk="0" hangingPunct="1">
              <a:lnSpc>
                <a:spcPct val="150000"/>
              </a:lnSpc>
              <a:spcBef>
                <a:spcPts val="1000"/>
              </a:spcBef>
              <a:buFont typeface="Arial" panose="020B0604020202020204" pitchFamily="34" charset="0"/>
              <a:buChar char="•"/>
            </a:pPr>
            <a:r>
              <a:rPr lang="en-US"/>
              <a:t>Third level</a:t>
            </a:r>
          </a:p>
          <a:p>
            <a:pPr marL="228600" lvl="3" indent="-228600" algn="l" defTabSz="914400" rtl="0" eaLnBrk="1" latinLnBrk="0" hangingPunct="1">
              <a:lnSpc>
                <a:spcPct val="150000"/>
              </a:lnSpc>
              <a:spcBef>
                <a:spcPts val="1000"/>
              </a:spcBef>
              <a:buFont typeface="Arial" panose="020B0604020202020204" pitchFamily="34" charset="0"/>
              <a:buChar char="•"/>
            </a:pPr>
            <a:r>
              <a:rPr lang="en-US"/>
              <a:t>Fourth level</a:t>
            </a:r>
          </a:p>
          <a:p>
            <a:pPr marL="228600" lvl="4" indent="-228600" algn="l" defTabSz="914400" rtl="0" eaLnBrk="1" latinLnBrk="0" hangingPunct="1">
              <a:lnSpc>
                <a:spcPct val="150000"/>
              </a:lnSpc>
              <a:spcBef>
                <a:spcPts val="1000"/>
              </a:spcBef>
              <a:buFont typeface="Arial" panose="020B0604020202020204" pitchFamily="34" charset="0"/>
              <a:buChar char="•"/>
            </a:pPr>
            <a:r>
              <a:rPr lang="en-US"/>
              <a:t>Fifth level</a:t>
            </a:r>
            <a:endParaRPr lang="en-US" dirty="0"/>
          </a:p>
        </p:txBody>
      </p:sp>
    </p:spTree>
    <p:extLst>
      <p:ext uri="{BB962C8B-B14F-4D97-AF65-F5344CB8AC3E}">
        <p14:creationId xmlns:p14="http://schemas.microsoft.com/office/powerpoint/2010/main" val="16963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8" name="Footer Placeholder 7">
            <a:extLst>
              <a:ext uri="{FF2B5EF4-FFF2-40B4-BE49-F238E27FC236}">
                <a16:creationId xmlns:a16="http://schemas.microsoft.com/office/drawing/2014/main" id="{9B7F3105-8D8F-4FF3-9A7F-0F067BB810A1}"/>
              </a:ext>
            </a:extLst>
          </p:cNvPr>
          <p:cNvSpPr>
            <a:spLocks noGrp="1"/>
          </p:cNvSpPr>
          <p:nvPr>
            <p:ph type="ftr" sz="quarter" idx="14"/>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BD117255-8347-4647-9EA2-7ED06A73C1A2}"/>
              </a:ext>
            </a:extLst>
          </p:cNvPr>
          <p:cNvSpPr>
            <a:spLocks noGrp="1"/>
          </p:cNvSpPr>
          <p:nvPr>
            <p:ph type="sldNum" sz="quarter" idx="15"/>
          </p:nvPr>
        </p:nvSpPr>
        <p:spPr/>
        <p:txBody>
          <a:bodyPr/>
          <a:lstStyle/>
          <a:p>
            <a:fld id="{8C2E478F-E849-4A8C-AF1F-CBCC78A7CBFA}" type="slidenum">
              <a:rPr lang="en-US" smtClean="0"/>
              <a:pPr/>
              <a:t>‹#›</a:t>
            </a:fld>
            <a:endParaRPr lang="en-US" dirty="0"/>
          </a:p>
        </p:txBody>
      </p:sp>
      <p:sp>
        <p:nvSpPr>
          <p:cNvPr id="11" name="Content Placeholder 2">
            <a:extLst>
              <a:ext uri="{FF2B5EF4-FFF2-40B4-BE49-F238E27FC236}">
                <a16:creationId xmlns:a16="http://schemas.microsoft.com/office/drawing/2014/main" id="{9F3E8482-B43D-4B69-8645-6B735F91B920}"/>
              </a:ext>
            </a:extLst>
          </p:cNvPr>
          <p:cNvSpPr>
            <a:spLocks noGrp="1"/>
          </p:cNvSpPr>
          <p:nvPr>
            <p:ph idx="1"/>
          </p:nvPr>
        </p:nvSpPr>
        <p:spPr>
          <a:xfrm>
            <a:off x="6294478" y="587829"/>
            <a:ext cx="5326022" cy="5273221"/>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Rectangle 11">
            <a:extLst>
              <a:ext uri="{FF2B5EF4-FFF2-40B4-BE49-F238E27FC236}">
                <a16:creationId xmlns:a16="http://schemas.microsoft.com/office/drawing/2014/main" id="{5DDDD410-5ABA-46A5-B282-F37437EFB673}"/>
              </a:ext>
            </a:extLst>
          </p:cNvPr>
          <p:cNvSpPr/>
          <p:nvPr userDrawn="1"/>
        </p:nvSpPr>
        <p:spPr>
          <a:xfrm>
            <a:off x="1159727" y="1224451"/>
            <a:ext cx="4226024"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15" name="Rectangle 14">
            <a:extLst>
              <a:ext uri="{FF2B5EF4-FFF2-40B4-BE49-F238E27FC236}">
                <a16:creationId xmlns:a16="http://schemas.microsoft.com/office/drawing/2014/main" id="{D9BC9CBF-CF7B-4E39-9FD1-961882EC596A}"/>
              </a:ext>
            </a:extLst>
          </p:cNvPr>
          <p:cNvSpPr/>
          <p:nvPr userDrawn="1"/>
        </p:nvSpPr>
        <p:spPr>
          <a:xfrm>
            <a:off x="657060" y="698704"/>
            <a:ext cx="4473025"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6" name="Group 15">
            <a:extLst>
              <a:ext uri="{FF2B5EF4-FFF2-40B4-BE49-F238E27FC236}">
                <a16:creationId xmlns:a16="http://schemas.microsoft.com/office/drawing/2014/main" id="{97A3D921-B9D5-42DC-9037-298968D94C95}"/>
              </a:ext>
            </a:extLst>
          </p:cNvPr>
          <p:cNvGrpSpPr/>
          <p:nvPr userDrawn="1"/>
        </p:nvGrpSpPr>
        <p:grpSpPr>
          <a:xfrm>
            <a:off x="657060" y="435124"/>
            <a:ext cx="5134751" cy="6215741"/>
            <a:chOff x="252031" y="391887"/>
            <a:chExt cx="7433283" cy="6215741"/>
          </a:xfrm>
        </p:grpSpPr>
        <p:sp>
          <p:nvSpPr>
            <p:cNvPr id="17" name="Rectangle 16">
              <a:extLst>
                <a:ext uri="{FF2B5EF4-FFF2-40B4-BE49-F238E27FC236}">
                  <a16:creationId xmlns:a16="http://schemas.microsoft.com/office/drawing/2014/main" id="{9BDB1890-91F2-49FC-B0F4-3F3FF11B6A1A}"/>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18" name="Rectangle 17">
              <a:extLst>
                <a:ext uri="{FF2B5EF4-FFF2-40B4-BE49-F238E27FC236}">
                  <a16:creationId xmlns:a16="http://schemas.microsoft.com/office/drawing/2014/main" id="{6A62F937-16D4-4A6C-B247-D0A62BC6560D}"/>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a:extLst>
                <a:ext uri="{FF2B5EF4-FFF2-40B4-BE49-F238E27FC236}">
                  <a16:creationId xmlns:a16="http://schemas.microsoft.com/office/drawing/2014/main" id="{B9335681-5A6F-48BE-8160-2000D0F242FB}"/>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Text Placeholder 3">
            <a:extLst>
              <a:ext uri="{FF2B5EF4-FFF2-40B4-BE49-F238E27FC236}">
                <a16:creationId xmlns:a16="http://schemas.microsoft.com/office/drawing/2014/main" id="{F41E2B8D-1C12-403F-BE59-ECC565466CB0}"/>
              </a:ext>
            </a:extLst>
          </p:cNvPr>
          <p:cNvSpPr>
            <a:spLocks noGrp="1"/>
          </p:cNvSpPr>
          <p:nvPr>
            <p:ph type="body" sz="half" idx="2"/>
          </p:nvPr>
        </p:nvSpPr>
        <p:spPr>
          <a:xfrm>
            <a:off x="609601" y="2546851"/>
            <a:ext cx="4101084" cy="3396749"/>
          </a:xfrm>
        </p:spPr>
        <p:txBody>
          <a:bodyPr/>
          <a:lstStyle>
            <a:lvl1pPr marL="0" indent="0">
              <a:lnSpc>
                <a:spcPct val="150000"/>
              </a:lnSpc>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2" name="Title 1">
            <a:extLst>
              <a:ext uri="{FF2B5EF4-FFF2-40B4-BE49-F238E27FC236}">
                <a16:creationId xmlns:a16="http://schemas.microsoft.com/office/drawing/2014/main" id="{9AF0F519-65FC-434F-8F2F-F778A20A82ED}"/>
              </a:ext>
            </a:extLst>
          </p:cNvPr>
          <p:cNvSpPr>
            <a:spLocks noGrp="1"/>
          </p:cNvSpPr>
          <p:nvPr>
            <p:ph type="title"/>
          </p:nvPr>
        </p:nvSpPr>
        <p:spPr>
          <a:xfrm>
            <a:off x="609601" y="1480457"/>
            <a:ext cx="4101084" cy="979308"/>
          </a:xfrm>
        </p:spPr>
        <p:txBody>
          <a:bodyPr anchor="b"/>
          <a:lstStyle>
            <a:lvl1pPr>
              <a:defRPr sz="3200" b="1">
                <a:solidFill>
                  <a:schemeClr val="bg1"/>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4272915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D2FE64FC-19CD-2D44-9A1A-A6A542881D8A}"/>
              </a:ext>
            </a:extLst>
          </p:cNvPr>
          <p:cNvGrpSpPr/>
          <p:nvPr userDrawn="1"/>
        </p:nvGrpSpPr>
        <p:grpSpPr>
          <a:xfrm flipH="1">
            <a:off x="187778" y="901852"/>
            <a:ext cx="12004221" cy="5821447"/>
            <a:chOff x="252034" y="337059"/>
            <a:chExt cx="7511406" cy="6270570"/>
          </a:xfrm>
        </p:grpSpPr>
        <p:sp>
          <p:nvSpPr>
            <p:cNvPr id="22" name="Rectangle 21">
              <a:extLst>
                <a:ext uri="{FF2B5EF4-FFF2-40B4-BE49-F238E27FC236}">
                  <a16:creationId xmlns:a16="http://schemas.microsoft.com/office/drawing/2014/main" id="{8387A30D-14D4-0248-BD35-2FF1E7B922BE}"/>
                </a:ext>
              </a:extLst>
            </p:cNvPr>
            <p:cNvSpPr/>
            <p:nvPr userDrawn="1"/>
          </p:nvSpPr>
          <p:spPr>
            <a:xfrm>
              <a:off x="764503" y="788179"/>
              <a:ext cx="6998937" cy="581945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23" name="Rectangle 22">
              <a:extLst>
                <a:ext uri="{FF2B5EF4-FFF2-40B4-BE49-F238E27FC236}">
                  <a16:creationId xmlns:a16="http://schemas.microsoft.com/office/drawing/2014/main" id="{3BF359EC-0365-AF48-B5B4-38850331C297}"/>
                </a:ext>
              </a:extLst>
            </p:cNvPr>
            <p:cNvSpPr/>
            <p:nvPr userDrawn="1"/>
          </p:nvSpPr>
          <p:spPr>
            <a:xfrm>
              <a:off x="368791" y="337059"/>
              <a:ext cx="7316523" cy="5933112"/>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a:extLst>
                <a:ext uri="{FF2B5EF4-FFF2-40B4-BE49-F238E27FC236}">
                  <a16:creationId xmlns:a16="http://schemas.microsoft.com/office/drawing/2014/main" id="{4AEAE052-16C1-7748-972C-84A3BD1384B5}"/>
                </a:ext>
              </a:extLst>
            </p:cNvPr>
            <p:cNvSpPr/>
            <p:nvPr userDrawn="1"/>
          </p:nvSpPr>
          <p:spPr>
            <a:xfrm>
              <a:off x="252034" y="391647"/>
              <a:ext cx="7511405" cy="5965608"/>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 name="Title 1">
            <a:extLst>
              <a:ext uri="{FF2B5EF4-FFF2-40B4-BE49-F238E27FC236}">
                <a16:creationId xmlns:a16="http://schemas.microsoft.com/office/drawing/2014/main" id="{3BC7AF4B-084B-8F4B-B6B5-547C1C830707}"/>
              </a:ext>
            </a:extLst>
          </p:cNvPr>
          <p:cNvSpPr>
            <a:spLocks noGrp="1"/>
          </p:cNvSpPr>
          <p:nvPr>
            <p:ph type="title" hasCustomPrompt="1"/>
          </p:nvPr>
        </p:nvSpPr>
        <p:spPr>
          <a:xfrm>
            <a:off x="342023" y="134701"/>
            <a:ext cx="6117771" cy="573989"/>
          </a:xfrm>
        </p:spPr>
        <p:txBody>
          <a:bodyPr lIns="0" rIns="0">
            <a:noAutofit/>
          </a:bodyPr>
          <a:lstStyle>
            <a:lvl1pPr algn="l">
              <a:defRPr sz="3200" b="1" spc="0">
                <a:solidFill>
                  <a:schemeClr val="bg1"/>
                </a:solidFill>
                <a:latin typeface="+mj-lt"/>
              </a:defRPr>
            </a:lvl1pPr>
          </a:lstStyle>
          <a:p>
            <a:r>
              <a:rPr lang="en-US" dirty="0"/>
              <a:t>CLICK TO EDIT MASTER</a:t>
            </a:r>
          </a:p>
        </p:txBody>
      </p:sp>
      <p:sp>
        <p:nvSpPr>
          <p:cNvPr id="26" name="Content Placeholder 2">
            <a:extLst>
              <a:ext uri="{FF2B5EF4-FFF2-40B4-BE49-F238E27FC236}">
                <a16:creationId xmlns:a16="http://schemas.microsoft.com/office/drawing/2014/main" id="{E91D474C-F3D4-504D-941E-FEDB3AD6EDB5}"/>
              </a:ext>
            </a:extLst>
          </p:cNvPr>
          <p:cNvSpPr>
            <a:spLocks noGrp="1"/>
          </p:cNvSpPr>
          <p:nvPr>
            <p:ph idx="1"/>
          </p:nvPr>
        </p:nvSpPr>
        <p:spPr>
          <a:xfrm>
            <a:off x="187782" y="1076822"/>
            <a:ext cx="11641362" cy="5096484"/>
          </a:xfrm>
        </p:spPr>
        <p:txBody>
          <a:bodyPr lIns="0" rIns="0">
            <a:normAutofit/>
          </a:bodyPr>
          <a:lstStyle>
            <a:lvl1pPr>
              <a:lnSpc>
                <a:spcPct val="150000"/>
              </a:lnSpc>
              <a:defRPr sz="1600">
                <a:solidFill>
                  <a:schemeClr val="bg1"/>
                </a:solidFill>
              </a:defRPr>
            </a:lvl1pPr>
            <a:lvl2pPr>
              <a:lnSpc>
                <a:spcPct val="150000"/>
              </a:lnSpc>
              <a:defRPr sz="16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8" name="Slide Number Placeholder 5">
            <a:extLst>
              <a:ext uri="{FF2B5EF4-FFF2-40B4-BE49-F238E27FC236}">
                <a16:creationId xmlns:a16="http://schemas.microsoft.com/office/drawing/2014/main" id="{8BA71B6E-29E0-5B43-939D-9B56494B21C8}"/>
              </a:ext>
            </a:extLst>
          </p:cNvPr>
          <p:cNvSpPr>
            <a:spLocks noGrp="1"/>
          </p:cNvSpPr>
          <p:nvPr>
            <p:ph type="sldNum" sz="quarter" idx="17"/>
          </p:nvPr>
        </p:nvSpPr>
        <p:spPr>
          <a:xfrm>
            <a:off x="11549269" y="6405746"/>
            <a:ext cx="642731" cy="407804"/>
          </a:xfrm>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1498171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78571B4-4133-4DE5-AD8F-A341842CBE58}"/>
              </a:ext>
            </a:extLst>
          </p:cNvPr>
          <p:cNvSpPr>
            <a:spLocks noGrp="1"/>
          </p:cNvSpPr>
          <p:nvPr>
            <p:ph type="ftr" sz="quarter" idx="10"/>
          </p:nvPr>
        </p:nvSpPr>
        <p:spPr/>
        <p:txBody>
          <a:bodyPr/>
          <a:lstStyle/>
          <a:p>
            <a:r>
              <a:rPr lang="en-US" dirty="0"/>
              <a:t>Add a Footer</a:t>
            </a:r>
          </a:p>
        </p:txBody>
      </p:sp>
      <p:sp>
        <p:nvSpPr>
          <p:cNvPr id="7" name="Slide Number Placeholder 6">
            <a:extLst>
              <a:ext uri="{FF2B5EF4-FFF2-40B4-BE49-F238E27FC236}">
                <a16:creationId xmlns:a16="http://schemas.microsoft.com/office/drawing/2014/main" id="{CB65AC00-5FCA-4A4E-A036-2FCBDEAF17D9}"/>
              </a:ext>
            </a:extLst>
          </p:cNvPr>
          <p:cNvSpPr>
            <a:spLocks noGrp="1"/>
          </p:cNvSpPr>
          <p:nvPr>
            <p:ph type="sldNum" sz="quarter" idx="11"/>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858803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with Imag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2DCA22-1DF2-42CB-8741-F0CE575EAFE9}"/>
              </a:ext>
            </a:extLst>
          </p:cNvPr>
          <p:cNvSpPr>
            <a:spLocks noGrp="1"/>
          </p:cNvSpPr>
          <p:nvPr>
            <p:ph type="title"/>
          </p:nvPr>
        </p:nvSpPr>
        <p:spPr>
          <a:xfrm>
            <a:off x="437804" y="1676400"/>
            <a:ext cx="5196241" cy="3352800"/>
          </a:xfrm>
        </p:spPr>
        <p:txBody>
          <a:bodyPr>
            <a:normAutofit/>
          </a:bodyPr>
          <a:lstStyle>
            <a:lvl1pPr>
              <a:defRPr sz="4400" b="1" spc="300">
                <a:solidFill>
                  <a:schemeClr val="bg1"/>
                </a:solidFill>
                <a:latin typeface="+mj-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CDD89F3-6B87-4C54-83B9-A6481CB4FC3A}"/>
              </a:ext>
            </a:extLst>
          </p:cNvPr>
          <p:cNvSpPr>
            <a:spLocks noGrp="1"/>
          </p:cNvSpPr>
          <p:nvPr>
            <p:ph idx="1"/>
          </p:nvPr>
        </p:nvSpPr>
        <p:spPr>
          <a:xfrm>
            <a:off x="7639394" y="365125"/>
            <a:ext cx="4114801" cy="58118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11" name="Graphic 10">
            <a:extLst>
              <a:ext uri="{FF2B5EF4-FFF2-40B4-BE49-F238E27FC236}">
                <a16:creationId xmlns:a16="http://schemas.microsoft.com/office/drawing/2014/main" id="{479D679C-E90D-4916-BCE6-71C32B831ECF}"/>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6" name="Footer Placeholder 5">
            <a:extLst>
              <a:ext uri="{FF2B5EF4-FFF2-40B4-BE49-F238E27FC236}">
                <a16:creationId xmlns:a16="http://schemas.microsoft.com/office/drawing/2014/main" id="{39C200B3-102B-4BB6-AEB0-D99EE027F096}"/>
              </a:ext>
            </a:extLst>
          </p:cNvPr>
          <p:cNvSpPr>
            <a:spLocks noGrp="1"/>
          </p:cNvSpPr>
          <p:nvPr>
            <p:ph type="ftr" sz="quarter" idx="16"/>
          </p:nvPr>
        </p:nvSpPr>
        <p:spPr/>
        <p:txBody>
          <a:bodyPr/>
          <a:lstStyle/>
          <a:p>
            <a:r>
              <a:rPr lang="en-US" dirty="0"/>
              <a:t>Add a Footer</a:t>
            </a:r>
          </a:p>
        </p:txBody>
      </p:sp>
      <p:sp>
        <p:nvSpPr>
          <p:cNvPr id="7" name="Slide Number Placeholder 6">
            <a:extLst>
              <a:ext uri="{FF2B5EF4-FFF2-40B4-BE49-F238E27FC236}">
                <a16:creationId xmlns:a16="http://schemas.microsoft.com/office/drawing/2014/main" id="{8B450C90-6D4A-4D50-B15D-91C587AABC61}"/>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14176236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99325050-38BE-4AB2-B450-8DC9C0EDD386}"/>
              </a:ext>
            </a:extLst>
          </p:cNvPr>
          <p:cNvGrpSpPr/>
          <p:nvPr userDrawn="1"/>
        </p:nvGrpSpPr>
        <p:grpSpPr>
          <a:xfrm>
            <a:off x="883522" y="408327"/>
            <a:ext cx="5276606" cy="5768636"/>
            <a:chOff x="883522" y="408327"/>
            <a:chExt cx="5276606" cy="5768636"/>
          </a:xfrm>
        </p:grpSpPr>
        <p:sp>
          <p:nvSpPr>
            <p:cNvPr id="13" name="Rectangle 12">
              <a:extLst>
                <a:ext uri="{FF2B5EF4-FFF2-40B4-BE49-F238E27FC236}">
                  <a16:creationId xmlns:a16="http://schemas.microsoft.com/office/drawing/2014/main" id="{3D68A4CE-A5FD-4656-82E1-43D586CC441E}"/>
                </a:ext>
              </a:extLst>
            </p:cNvPr>
            <p:cNvSpPr/>
            <p:nvPr/>
          </p:nvSpPr>
          <p:spPr>
            <a:xfrm>
              <a:off x="1808217" y="1403690"/>
              <a:ext cx="4351911" cy="4773273"/>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pic>
          <p:nvPicPr>
            <p:cNvPr id="15" name="Graphic 14">
              <a:extLst>
                <a:ext uri="{FF2B5EF4-FFF2-40B4-BE49-F238E27FC236}">
                  <a16:creationId xmlns:a16="http://schemas.microsoft.com/office/drawing/2014/main" id="{E66B1E37-8CEC-44ED-A239-C755B72AC61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14" name="Rectangle 13">
              <a:extLst>
                <a:ext uri="{FF2B5EF4-FFF2-40B4-BE49-F238E27FC236}">
                  <a16:creationId xmlns:a16="http://schemas.microsoft.com/office/drawing/2014/main" id="{B7E28405-97F5-4E03-86F1-FAE2FEA6CFF8}"/>
                </a:ext>
              </a:extLst>
            </p:cNvPr>
            <p:cNvSpPr/>
            <p:nvPr/>
          </p:nvSpPr>
          <p:spPr>
            <a:xfrm>
              <a:off x="883522" y="408327"/>
              <a:ext cx="4351911" cy="4773273"/>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grpSp>
      <p:sp>
        <p:nvSpPr>
          <p:cNvPr id="16" name="Title 1">
            <a:extLst>
              <a:ext uri="{FF2B5EF4-FFF2-40B4-BE49-F238E27FC236}">
                <a16:creationId xmlns:a16="http://schemas.microsoft.com/office/drawing/2014/main" id="{719FCC9B-E3B8-49CF-BD22-D553FFAAE5D5}"/>
              </a:ext>
            </a:extLst>
          </p:cNvPr>
          <p:cNvSpPr>
            <a:spLocks noGrp="1"/>
          </p:cNvSpPr>
          <p:nvPr>
            <p:ph type="title"/>
          </p:nvPr>
        </p:nvSpPr>
        <p:spPr>
          <a:xfrm>
            <a:off x="838200" y="1501775"/>
            <a:ext cx="4351911" cy="2384466"/>
          </a:xfrm>
        </p:spPr>
        <p:txBody>
          <a:bodyPr>
            <a:normAutofit/>
          </a:bodyPr>
          <a:lstStyle>
            <a:lvl1pPr algn="ctr">
              <a:defRPr sz="4400" b="1" spc="300">
                <a:solidFill>
                  <a:schemeClr val="bg1"/>
                </a:solidFill>
                <a:latin typeface="+mj-lt"/>
              </a:defRPr>
            </a:lvl1pPr>
          </a:lstStyle>
          <a:p>
            <a:r>
              <a:rPr lang="en-US"/>
              <a:t>Click to edit Master title style</a:t>
            </a:r>
            <a:endParaRPr lang="en-US" dirty="0"/>
          </a:p>
        </p:txBody>
      </p:sp>
      <p:sp>
        <p:nvSpPr>
          <p:cNvPr id="17" name="Text Placeholder 2">
            <a:extLst>
              <a:ext uri="{FF2B5EF4-FFF2-40B4-BE49-F238E27FC236}">
                <a16:creationId xmlns:a16="http://schemas.microsoft.com/office/drawing/2014/main" id="{4F21EA87-CE67-4A1E-B2E0-513F775C76A7}"/>
              </a:ext>
            </a:extLst>
          </p:cNvPr>
          <p:cNvSpPr>
            <a:spLocks noGrp="1"/>
          </p:cNvSpPr>
          <p:nvPr>
            <p:ph type="body" idx="13" hasCustomPrompt="1"/>
          </p:nvPr>
        </p:nvSpPr>
        <p:spPr>
          <a:xfrm>
            <a:off x="838199" y="3886241"/>
            <a:ext cx="4351910" cy="296437"/>
          </a:xfrm>
        </p:spPr>
        <p:txBody>
          <a:bodyPr lIns="0" rIns="0">
            <a:noAutofit/>
          </a:bodyPr>
          <a:lstStyle>
            <a:lvl1pPr marL="0" indent="0" algn="ctr">
              <a:buNone/>
              <a:defRPr sz="2000" spc="6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STYLES</a:t>
            </a:r>
          </a:p>
        </p:txBody>
      </p:sp>
      <p:sp>
        <p:nvSpPr>
          <p:cNvPr id="2" name="Footer Placeholder 1">
            <a:extLst>
              <a:ext uri="{FF2B5EF4-FFF2-40B4-BE49-F238E27FC236}">
                <a16:creationId xmlns:a16="http://schemas.microsoft.com/office/drawing/2014/main" id="{6AADF661-E593-4423-A8A8-F22C94390782}"/>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F8BD6A50-BDFC-4B4C-9D3B-53B545F53188}"/>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848143799"/>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7BF3BF7F-F094-497C-9310-2FE8B059E82B}"/>
              </a:ext>
            </a:extLst>
          </p:cNvPr>
          <p:cNvGrpSpPr/>
          <p:nvPr userDrawn="1"/>
        </p:nvGrpSpPr>
        <p:grpSpPr>
          <a:xfrm flipH="1" flipV="1">
            <a:off x="3581400" y="451189"/>
            <a:ext cx="5276606" cy="5768636"/>
            <a:chOff x="883522" y="408327"/>
            <a:chExt cx="5276606" cy="5768636"/>
          </a:xfrm>
        </p:grpSpPr>
        <p:sp>
          <p:nvSpPr>
            <p:cNvPr id="15" name="Rectangle 14">
              <a:extLst>
                <a:ext uri="{FF2B5EF4-FFF2-40B4-BE49-F238E27FC236}">
                  <a16:creationId xmlns:a16="http://schemas.microsoft.com/office/drawing/2014/main" id="{2D49E498-4E90-44A2-B49F-157DFF9E8581}"/>
                </a:ext>
              </a:extLst>
            </p:cNvPr>
            <p:cNvSpPr/>
            <p:nvPr/>
          </p:nvSpPr>
          <p:spPr>
            <a:xfrm>
              <a:off x="1808217" y="1403690"/>
              <a:ext cx="4351911" cy="4773273"/>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pic>
          <p:nvPicPr>
            <p:cNvPr id="17" name="Graphic 16">
              <a:extLst>
                <a:ext uri="{FF2B5EF4-FFF2-40B4-BE49-F238E27FC236}">
                  <a16:creationId xmlns:a16="http://schemas.microsoft.com/office/drawing/2014/main" id="{B2D9F108-8C30-4BEC-8122-BE263264448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39938" y="1088572"/>
              <a:ext cx="4572000" cy="4572000"/>
            </a:xfrm>
            <a:prstGeom prst="rect">
              <a:avLst/>
            </a:prstGeom>
          </p:spPr>
        </p:pic>
        <p:sp>
          <p:nvSpPr>
            <p:cNvPr id="16" name="Rectangle 15">
              <a:extLst>
                <a:ext uri="{FF2B5EF4-FFF2-40B4-BE49-F238E27FC236}">
                  <a16:creationId xmlns:a16="http://schemas.microsoft.com/office/drawing/2014/main" id="{FAB546B5-7C56-40DD-B1DF-AE850DE5FDB3}"/>
                </a:ext>
              </a:extLst>
            </p:cNvPr>
            <p:cNvSpPr/>
            <p:nvPr/>
          </p:nvSpPr>
          <p:spPr>
            <a:xfrm>
              <a:off x="883522" y="408327"/>
              <a:ext cx="4351911" cy="4773273"/>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grpSp>
      <p:sp>
        <p:nvSpPr>
          <p:cNvPr id="8" name="Title 1">
            <a:extLst>
              <a:ext uri="{FF2B5EF4-FFF2-40B4-BE49-F238E27FC236}">
                <a16:creationId xmlns:a16="http://schemas.microsoft.com/office/drawing/2014/main" id="{4C30FD01-9DD8-4ECA-AC52-7C41002A99B3}"/>
              </a:ext>
            </a:extLst>
          </p:cNvPr>
          <p:cNvSpPr>
            <a:spLocks noGrp="1"/>
          </p:cNvSpPr>
          <p:nvPr>
            <p:ph type="title"/>
          </p:nvPr>
        </p:nvSpPr>
        <p:spPr>
          <a:xfrm>
            <a:off x="4506095" y="1742989"/>
            <a:ext cx="4351911" cy="3352800"/>
          </a:xfrm>
        </p:spPr>
        <p:txBody>
          <a:bodyPr>
            <a:normAutofit/>
          </a:bodyPr>
          <a:lstStyle>
            <a:lvl1pPr algn="ctr">
              <a:defRPr sz="4400" b="1" spc="300">
                <a:solidFill>
                  <a:schemeClr val="bg1"/>
                </a:solidFill>
                <a:latin typeface="+mj-lt"/>
              </a:defRPr>
            </a:lvl1pPr>
          </a:lstStyle>
          <a:p>
            <a:r>
              <a:rPr lang="en-US"/>
              <a:t>Click to edit Master title style</a:t>
            </a:r>
            <a:endParaRPr lang="en-US" dirty="0"/>
          </a:p>
        </p:txBody>
      </p:sp>
      <p:sp>
        <p:nvSpPr>
          <p:cNvPr id="22" name="Text Placeholder 2">
            <a:extLst>
              <a:ext uri="{FF2B5EF4-FFF2-40B4-BE49-F238E27FC236}">
                <a16:creationId xmlns:a16="http://schemas.microsoft.com/office/drawing/2014/main" id="{74491700-C4EB-4143-ACD3-DE153BF9DD99}"/>
              </a:ext>
            </a:extLst>
          </p:cNvPr>
          <p:cNvSpPr>
            <a:spLocks noGrp="1"/>
          </p:cNvSpPr>
          <p:nvPr>
            <p:ph type="body" idx="13" hasCustomPrompt="1"/>
          </p:nvPr>
        </p:nvSpPr>
        <p:spPr>
          <a:xfrm>
            <a:off x="4506094" y="4127455"/>
            <a:ext cx="4351910" cy="296437"/>
          </a:xfrm>
        </p:spPr>
        <p:txBody>
          <a:bodyPr lIns="0" rIns="0">
            <a:noAutofit/>
          </a:bodyPr>
          <a:lstStyle>
            <a:lvl1pPr marL="0" indent="0" algn="ctr">
              <a:buNone/>
              <a:defRPr sz="2000" spc="6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STYLES</a:t>
            </a:r>
          </a:p>
        </p:txBody>
      </p:sp>
      <p:sp>
        <p:nvSpPr>
          <p:cNvPr id="2" name="Footer Placeholder 1">
            <a:extLst>
              <a:ext uri="{FF2B5EF4-FFF2-40B4-BE49-F238E27FC236}">
                <a16:creationId xmlns:a16="http://schemas.microsoft.com/office/drawing/2014/main" id="{C5F17219-39C2-44C1-BFC9-BA0D7ACD78D1}"/>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5087118E-1B0A-407B-BDCE-B343BC9F92E9}"/>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899589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Imag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F38A5A1-070F-43C9-B2D5-C557B0D72B9C}"/>
              </a:ext>
            </a:extLst>
          </p:cNvPr>
          <p:cNvSpPr>
            <a:spLocks noGrp="1"/>
          </p:cNvSpPr>
          <p:nvPr>
            <p:ph type="body" idx="1"/>
          </p:nvPr>
        </p:nvSpPr>
        <p:spPr>
          <a:xfrm>
            <a:off x="573882" y="1061132"/>
            <a:ext cx="3464717" cy="823912"/>
          </a:xfrm>
          <a:ln>
            <a:noFill/>
          </a:ln>
        </p:spPr>
        <p:txBody>
          <a:bodyPr anchor="ctr"/>
          <a:lstStyle>
            <a:lvl1pPr marL="0" indent="0" algn="ctr">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FECCBEC1-2F48-4E90-ADF0-BEE2B9E477B0}"/>
              </a:ext>
            </a:extLst>
          </p:cNvPr>
          <p:cNvSpPr>
            <a:spLocks noGrp="1"/>
          </p:cNvSpPr>
          <p:nvPr>
            <p:ph sz="half" idx="2"/>
          </p:nvPr>
        </p:nvSpPr>
        <p:spPr>
          <a:xfrm>
            <a:off x="573882" y="2108201"/>
            <a:ext cx="3464717" cy="3684588"/>
          </a:xfrm>
        </p:spPr>
        <p:txBody>
          <a:bodyPr>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200">
                <a:solidFill>
                  <a:schemeClr val="bg1"/>
                </a:solidFill>
              </a:defRPr>
            </a:lvl3pPr>
            <a:lvl4pPr>
              <a:lnSpc>
                <a:spcPct val="150000"/>
              </a:lnSpc>
              <a:defRPr sz="1100">
                <a:solidFill>
                  <a:schemeClr val="bg1"/>
                </a:solidFill>
              </a:defRPr>
            </a:lvl4pPr>
            <a:lvl5pPr>
              <a:lnSpc>
                <a:spcPct val="150000"/>
              </a:lnSpc>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2">
            <a:extLst>
              <a:ext uri="{FF2B5EF4-FFF2-40B4-BE49-F238E27FC236}">
                <a16:creationId xmlns:a16="http://schemas.microsoft.com/office/drawing/2014/main" id="{367F380C-58A9-4490-AC57-579A90290F36}"/>
              </a:ext>
            </a:extLst>
          </p:cNvPr>
          <p:cNvSpPr>
            <a:spLocks noGrp="1"/>
          </p:cNvSpPr>
          <p:nvPr>
            <p:ph type="body" idx="13"/>
          </p:nvPr>
        </p:nvSpPr>
        <p:spPr>
          <a:xfrm>
            <a:off x="8153400" y="1061132"/>
            <a:ext cx="3464717" cy="823912"/>
          </a:xfrm>
          <a:ln>
            <a:noFill/>
          </a:ln>
        </p:spPr>
        <p:txBody>
          <a:bodyPr anchor="ctr"/>
          <a:lstStyle>
            <a:lvl1pPr marL="0" indent="0" algn="ctr">
              <a:buNone/>
              <a:defRPr sz="2400" b="1">
                <a:solidFill>
                  <a:schemeClr val="bg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a:extLst>
              <a:ext uri="{FF2B5EF4-FFF2-40B4-BE49-F238E27FC236}">
                <a16:creationId xmlns:a16="http://schemas.microsoft.com/office/drawing/2014/main" id="{DA285A94-0E4E-47DC-8E61-41F684F37003}"/>
              </a:ext>
            </a:extLst>
          </p:cNvPr>
          <p:cNvSpPr>
            <a:spLocks noGrp="1"/>
          </p:cNvSpPr>
          <p:nvPr>
            <p:ph sz="half" idx="14"/>
          </p:nvPr>
        </p:nvSpPr>
        <p:spPr>
          <a:xfrm>
            <a:off x="8153400" y="2108201"/>
            <a:ext cx="3464717" cy="3684588"/>
          </a:xfrm>
        </p:spPr>
        <p:txBody>
          <a:bodyPr>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200">
                <a:solidFill>
                  <a:schemeClr val="bg1"/>
                </a:solidFill>
              </a:defRPr>
            </a:lvl3pPr>
            <a:lvl4pPr>
              <a:lnSpc>
                <a:spcPct val="150000"/>
              </a:lnSpc>
              <a:defRPr sz="1100">
                <a:solidFill>
                  <a:schemeClr val="bg1"/>
                </a:solidFill>
              </a:defRPr>
            </a:lvl4pPr>
            <a:lvl5pPr>
              <a:lnSpc>
                <a:spcPct val="150000"/>
              </a:lnSpc>
              <a:defRPr sz="11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A41F4A2F-9480-4E94-806C-5D65C71DFB9F}"/>
              </a:ext>
            </a:extLst>
          </p:cNvPr>
          <p:cNvSpPr>
            <a:spLocks noGrp="1"/>
          </p:cNvSpPr>
          <p:nvPr>
            <p:ph type="title"/>
          </p:nvPr>
        </p:nvSpPr>
        <p:spPr>
          <a:xfrm>
            <a:off x="595884" y="0"/>
            <a:ext cx="3834596" cy="1124404"/>
          </a:xfrm>
        </p:spPr>
        <p:txBody>
          <a:bodyPr>
            <a:noAutofit/>
          </a:bodyPr>
          <a:lstStyle>
            <a:lvl1pPr>
              <a:defRPr sz="2800"/>
            </a:lvl1pPr>
          </a:lstStyle>
          <a:p>
            <a:r>
              <a:rPr lang="en-US"/>
              <a:t>Click to edit Master title style</a:t>
            </a:r>
          </a:p>
        </p:txBody>
      </p:sp>
      <p:sp>
        <p:nvSpPr>
          <p:cNvPr id="5" name="Footer Placeholder 4">
            <a:extLst>
              <a:ext uri="{FF2B5EF4-FFF2-40B4-BE49-F238E27FC236}">
                <a16:creationId xmlns:a16="http://schemas.microsoft.com/office/drawing/2014/main" id="{750DA028-023B-4883-9A48-70FD7A2E5226}"/>
              </a:ext>
            </a:extLst>
          </p:cNvPr>
          <p:cNvSpPr>
            <a:spLocks noGrp="1"/>
          </p:cNvSpPr>
          <p:nvPr>
            <p:ph type="ftr" sz="quarter" idx="16"/>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492AA6DE-6D7A-4135-8B9F-99A91527F21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17807425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28E0B3BC-D86D-CF45-81F6-AB5C18DBF72D}"/>
              </a:ext>
            </a:extLst>
          </p:cNvPr>
          <p:cNvGrpSpPr/>
          <p:nvPr userDrawn="1"/>
        </p:nvGrpSpPr>
        <p:grpSpPr>
          <a:xfrm flipH="1">
            <a:off x="257709" y="865539"/>
            <a:ext cx="11748152" cy="5857760"/>
            <a:chOff x="368791" y="337059"/>
            <a:chExt cx="7369412" cy="6309685"/>
          </a:xfrm>
        </p:grpSpPr>
        <p:sp>
          <p:nvSpPr>
            <p:cNvPr id="12" name="Rectangle 11">
              <a:extLst>
                <a:ext uri="{FF2B5EF4-FFF2-40B4-BE49-F238E27FC236}">
                  <a16:creationId xmlns:a16="http://schemas.microsoft.com/office/drawing/2014/main" id="{A41D99F0-FC12-144D-A3EC-F7C57036CA21}"/>
                </a:ext>
              </a:extLst>
            </p:cNvPr>
            <p:cNvSpPr/>
            <p:nvPr userDrawn="1"/>
          </p:nvSpPr>
          <p:spPr>
            <a:xfrm>
              <a:off x="3184026" y="827294"/>
              <a:ext cx="3881448" cy="581945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15" name="Rectangle 14">
              <a:extLst>
                <a:ext uri="{FF2B5EF4-FFF2-40B4-BE49-F238E27FC236}">
                  <a16:creationId xmlns:a16="http://schemas.microsoft.com/office/drawing/2014/main" id="{667794E5-0E30-694D-885C-1C7786FC85EE}"/>
                </a:ext>
              </a:extLst>
            </p:cNvPr>
            <p:cNvSpPr/>
            <p:nvPr userDrawn="1"/>
          </p:nvSpPr>
          <p:spPr>
            <a:xfrm>
              <a:off x="368791" y="337059"/>
              <a:ext cx="7316523" cy="5933112"/>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4E782F0A-FAE5-F840-9650-8DF7039ED3E6}"/>
                </a:ext>
              </a:extLst>
            </p:cNvPr>
            <p:cNvSpPr/>
            <p:nvPr userDrawn="1"/>
          </p:nvSpPr>
          <p:spPr>
            <a:xfrm>
              <a:off x="3365513" y="650568"/>
              <a:ext cx="4372690" cy="5706688"/>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7" name="Title 1">
            <a:extLst>
              <a:ext uri="{FF2B5EF4-FFF2-40B4-BE49-F238E27FC236}">
                <a16:creationId xmlns:a16="http://schemas.microsoft.com/office/drawing/2014/main" id="{0E34495F-2251-944A-BB16-22F0FAE0A186}"/>
              </a:ext>
            </a:extLst>
          </p:cNvPr>
          <p:cNvSpPr>
            <a:spLocks noGrp="1"/>
          </p:cNvSpPr>
          <p:nvPr>
            <p:ph type="title" hasCustomPrompt="1"/>
          </p:nvPr>
        </p:nvSpPr>
        <p:spPr>
          <a:xfrm>
            <a:off x="342023" y="134701"/>
            <a:ext cx="6117771" cy="573989"/>
          </a:xfrm>
        </p:spPr>
        <p:txBody>
          <a:bodyPr lIns="0" rIns="0">
            <a:noAutofit/>
          </a:bodyPr>
          <a:lstStyle>
            <a:lvl1pPr>
              <a:defRPr sz="3200" b="1" spc="0">
                <a:solidFill>
                  <a:schemeClr val="bg1"/>
                </a:solidFill>
                <a:latin typeface="+mj-lt"/>
              </a:defRPr>
            </a:lvl1pPr>
          </a:lstStyle>
          <a:p>
            <a:r>
              <a:rPr lang="en-US" dirty="0"/>
              <a:t>CLICK TO EDIT MASTER</a:t>
            </a:r>
          </a:p>
        </p:txBody>
      </p:sp>
      <p:sp>
        <p:nvSpPr>
          <p:cNvPr id="18" name="Content Placeholder 2">
            <a:extLst>
              <a:ext uri="{FF2B5EF4-FFF2-40B4-BE49-F238E27FC236}">
                <a16:creationId xmlns:a16="http://schemas.microsoft.com/office/drawing/2014/main" id="{0B7C1A6B-9573-464F-B372-89F21BD367B2}"/>
              </a:ext>
            </a:extLst>
          </p:cNvPr>
          <p:cNvSpPr>
            <a:spLocks noGrp="1"/>
          </p:cNvSpPr>
          <p:nvPr>
            <p:ph idx="1"/>
          </p:nvPr>
        </p:nvSpPr>
        <p:spPr>
          <a:xfrm>
            <a:off x="684245" y="1156593"/>
            <a:ext cx="6117771" cy="4437472"/>
          </a:xfrm>
        </p:spPr>
        <p:txBody>
          <a:bodyPr lIns="0" rIns="0">
            <a:normAutofit/>
          </a:bodyPr>
          <a:lstStyle>
            <a:lvl1pPr>
              <a:lnSpc>
                <a:spcPct val="150000"/>
              </a:lnSpc>
              <a:defRPr sz="1600">
                <a:solidFill>
                  <a:schemeClr val="bg1"/>
                </a:solidFill>
              </a:defRPr>
            </a:lvl1pPr>
            <a:lvl2pPr>
              <a:lnSpc>
                <a:spcPct val="150000"/>
              </a:lnSpc>
              <a:defRPr sz="16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Slide Number Placeholder 5">
            <a:extLst>
              <a:ext uri="{FF2B5EF4-FFF2-40B4-BE49-F238E27FC236}">
                <a16:creationId xmlns:a16="http://schemas.microsoft.com/office/drawing/2014/main" id="{F5E116C3-F2DF-EB47-B5BF-C9E1316474DB}"/>
              </a:ext>
            </a:extLst>
          </p:cNvPr>
          <p:cNvSpPr>
            <a:spLocks noGrp="1"/>
          </p:cNvSpPr>
          <p:nvPr>
            <p:ph type="sldNum" sz="quarter" idx="17"/>
          </p:nvPr>
        </p:nvSpPr>
        <p:spPr>
          <a:xfrm>
            <a:off x="11549269" y="6405746"/>
            <a:ext cx="642731" cy="407804"/>
          </a:xfrm>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5772515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1E8CB484-5390-4B2F-9BFB-D0733BEE88A5}"/>
              </a:ext>
            </a:extLst>
          </p:cNvPr>
          <p:cNvGrpSpPr/>
          <p:nvPr userDrawn="1"/>
        </p:nvGrpSpPr>
        <p:grpSpPr>
          <a:xfrm flipH="1">
            <a:off x="342023" y="865539"/>
            <a:ext cx="11849973" cy="5821447"/>
            <a:chOff x="252032" y="337059"/>
            <a:chExt cx="7433282" cy="6270570"/>
          </a:xfrm>
        </p:grpSpPr>
        <p:sp>
          <p:nvSpPr>
            <p:cNvPr id="24" name="Rectangle 23">
              <a:extLst>
                <a:ext uri="{FF2B5EF4-FFF2-40B4-BE49-F238E27FC236}">
                  <a16:creationId xmlns:a16="http://schemas.microsoft.com/office/drawing/2014/main" id="{A8354BDC-9788-4AB5-A841-99D95C68804F}"/>
                </a:ext>
              </a:extLst>
            </p:cNvPr>
            <p:cNvSpPr/>
            <p:nvPr userDrawn="1"/>
          </p:nvSpPr>
          <p:spPr>
            <a:xfrm>
              <a:off x="979714" y="788179"/>
              <a:ext cx="3881448" cy="581945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23" name="Rectangle 22">
              <a:extLst>
                <a:ext uri="{FF2B5EF4-FFF2-40B4-BE49-F238E27FC236}">
                  <a16:creationId xmlns:a16="http://schemas.microsoft.com/office/drawing/2014/main" id="{36778BD9-B865-4156-B319-6A8242F0D4D5}"/>
                </a:ext>
              </a:extLst>
            </p:cNvPr>
            <p:cNvSpPr/>
            <p:nvPr userDrawn="1"/>
          </p:nvSpPr>
          <p:spPr>
            <a:xfrm>
              <a:off x="368791" y="337059"/>
              <a:ext cx="7316523" cy="5933112"/>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AEB70006-7799-4F63-912B-45662CE14500}"/>
                </a:ext>
              </a:extLst>
            </p:cNvPr>
            <p:cNvSpPr/>
            <p:nvPr userDrawn="1"/>
          </p:nvSpPr>
          <p:spPr>
            <a:xfrm>
              <a:off x="252032" y="650568"/>
              <a:ext cx="4372690" cy="5706688"/>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342023" y="134701"/>
            <a:ext cx="6117771" cy="573989"/>
          </a:xfrm>
        </p:spPr>
        <p:txBody>
          <a:bodyPr lIns="0" rIns="0">
            <a:noAutofit/>
          </a:bodyPr>
          <a:lstStyle>
            <a:lvl1pPr>
              <a:defRPr sz="3200" b="1" spc="0">
                <a:solidFill>
                  <a:schemeClr val="bg1"/>
                </a:solidFill>
                <a:latin typeface="+mj-lt"/>
              </a:defRPr>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510539" y="1201329"/>
            <a:ext cx="6117771" cy="4437472"/>
          </a:xfrm>
        </p:spPr>
        <p:txBody>
          <a:bodyPr lIns="0" rIns="0">
            <a:normAutofit/>
          </a:bodyPr>
          <a:lstStyle>
            <a:lvl1pPr>
              <a:lnSpc>
                <a:spcPct val="150000"/>
              </a:lnSpc>
              <a:defRPr sz="1600">
                <a:solidFill>
                  <a:schemeClr val="bg1"/>
                </a:solidFill>
              </a:defRPr>
            </a:lvl1pPr>
            <a:lvl2pPr>
              <a:lnSpc>
                <a:spcPct val="150000"/>
              </a:lnSpc>
              <a:defRPr sz="16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Footer Placeholder 3">
            <a:extLst>
              <a:ext uri="{FF2B5EF4-FFF2-40B4-BE49-F238E27FC236}">
                <a16:creationId xmlns:a16="http://schemas.microsoft.com/office/drawing/2014/main" id="{7BFE929D-DC77-46CA-82A0-DBC67BEA93A1}"/>
              </a:ext>
            </a:extLst>
          </p:cNvPr>
          <p:cNvSpPr>
            <a:spLocks noGrp="1"/>
          </p:cNvSpPr>
          <p:nvPr>
            <p:ph type="ftr" sz="quarter" idx="16"/>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04A17937-35A7-4492-BF9B-0912A22FF3FD}"/>
              </a:ext>
            </a:extLst>
          </p:cNvPr>
          <p:cNvSpPr>
            <a:spLocks noGrp="1"/>
          </p:cNvSpPr>
          <p:nvPr>
            <p:ph type="sldNum" sz="quarter" idx="17"/>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306660089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C42E9CCD-6BB8-4209-A6BA-851867956084}"/>
              </a:ext>
            </a:extLst>
          </p:cNvPr>
          <p:cNvSpPr>
            <a:spLocks noGrp="1"/>
          </p:cNvSpPr>
          <p:nvPr>
            <p:ph sz="quarter" idx="16"/>
          </p:nvPr>
        </p:nvSpPr>
        <p:spPr>
          <a:xfrm>
            <a:off x="6400191" y="470641"/>
            <a:ext cx="5220309" cy="591671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grpSp>
        <p:nvGrpSpPr>
          <p:cNvPr id="5" name="Group 4">
            <a:extLst>
              <a:ext uri="{FF2B5EF4-FFF2-40B4-BE49-F238E27FC236}">
                <a16:creationId xmlns:a16="http://schemas.microsoft.com/office/drawing/2014/main" id="{1E8CB484-5390-4B2F-9BFB-D0733BEE88A5}"/>
              </a:ext>
            </a:extLst>
          </p:cNvPr>
          <p:cNvGrpSpPr/>
          <p:nvPr userDrawn="1"/>
        </p:nvGrpSpPr>
        <p:grpSpPr>
          <a:xfrm>
            <a:off x="657060" y="435124"/>
            <a:ext cx="5134751" cy="6215741"/>
            <a:chOff x="252031" y="391887"/>
            <a:chExt cx="7433283" cy="6215741"/>
          </a:xfrm>
        </p:grpSpPr>
        <p:sp>
          <p:nvSpPr>
            <p:cNvPr id="24" name="Rectangle 23">
              <a:extLst>
                <a:ext uri="{FF2B5EF4-FFF2-40B4-BE49-F238E27FC236}">
                  <a16:creationId xmlns:a16="http://schemas.microsoft.com/office/drawing/2014/main" id="{A8354BDC-9788-4AB5-A841-99D95C68804F}"/>
                </a:ext>
              </a:extLst>
            </p:cNvPr>
            <p:cNvSpPr/>
            <p:nvPr userDrawn="1"/>
          </p:nvSpPr>
          <p:spPr>
            <a:xfrm>
              <a:off x="979713" y="1181214"/>
              <a:ext cx="6117771" cy="5426414"/>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23" name="Rectangle 22">
              <a:extLst>
                <a:ext uri="{FF2B5EF4-FFF2-40B4-BE49-F238E27FC236}">
                  <a16:creationId xmlns:a16="http://schemas.microsoft.com/office/drawing/2014/main" id="{36778BD9-B865-4156-B319-6A8242F0D4D5}"/>
                </a:ext>
              </a:extLst>
            </p:cNvPr>
            <p:cNvSpPr/>
            <p:nvPr userDrawn="1"/>
          </p:nvSpPr>
          <p:spPr>
            <a:xfrm>
              <a:off x="609600" y="391887"/>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AEB70006-7799-4F63-912B-45662CE14500}"/>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99167" y="1099002"/>
            <a:ext cx="4226024" cy="573989"/>
          </a:xfrm>
        </p:spPr>
        <p:txBody>
          <a:bodyPr lIns="0" rIns="0">
            <a:noAutofit/>
          </a:bodyPr>
          <a:lstStyle>
            <a:lvl1pPr>
              <a:defRPr sz="3200" b="1" spc="0">
                <a:solidFill>
                  <a:schemeClr val="bg1"/>
                </a:solidFill>
                <a:latin typeface="+mj-lt"/>
              </a:defRPr>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99167" y="2145234"/>
            <a:ext cx="4226024" cy="3857329"/>
          </a:xfrm>
        </p:spPr>
        <p:txBody>
          <a:bodyPr lIns="0" rIns="0">
            <a:normAutofit/>
          </a:bodyPr>
          <a:lstStyle>
            <a:lvl1pPr>
              <a:lnSpc>
                <a:spcPct val="150000"/>
              </a:lnSpc>
              <a:defRPr sz="1600">
                <a:solidFill>
                  <a:schemeClr val="bg1"/>
                </a:solidFill>
              </a:defRPr>
            </a:lvl1pPr>
            <a:lvl2pPr>
              <a:lnSpc>
                <a:spcPct val="150000"/>
              </a:lnSpc>
              <a:defRPr sz="16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611804" y="1737564"/>
            <a:ext cx="4197802" cy="407670"/>
          </a:xfrm>
        </p:spPr>
        <p:txBody>
          <a:bodyPr lIns="0" rIns="0">
            <a:noAutofit/>
          </a:bodyPr>
          <a:lstStyle>
            <a:lvl1pPr marL="0" indent="0">
              <a:buNone/>
              <a:defRPr sz="2000" spc="60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STYLES</a:t>
            </a:r>
          </a:p>
        </p:txBody>
      </p:sp>
      <p:sp>
        <p:nvSpPr>
          <p:cNvPr id="4" name="Footer Placeholder 3">
            <a:extLst>
              <a:ext uri="{FF2B5EF4-FFF2-40B4-BE49-F238E27FC236}">
                <a16:creationId xmlns:a16="http://schemas.microsoft.com/office/drawing/2014/main" id="{15311BA1-4F61-4FA7-9C20-685B3689CAEF}"/>
              </a:ext>
            </a:extLst>
          </p:cNvPr>
          <p:cNvSpPr>
            <a:spLocks noGrp="1"/>
          </p:cNvSpPr>
          <p:nvPr>
            <p:ph type="ftr" sz="quarter" idx="17"/>
          </p:nvPr>
        </p:nvSpPr>
        <p:spPr/>
        <p:txBody>
          <a:bodyPr/>
          <a:lstStyle/>
          <a:p>
            <a:r>
              <a:rPr lang="en-US" dirty="0"/>
              <a:t>Add a Footer</a:t>
            </a:r>
          </a:p>
        </p:txBody>
      </p:sp>
      <p:sp>
        <p:nvSpPr>
          <p:cNvPr id="8" name="Slide Number Placeholder 7">
            <a:extLst>
              <a:ext uri="{FF2B5EF4-FFF2-40B4-BE49-F238E27FC236}">
                <a16:creationId xmlns:a16="http://schemas.microsoft.com/office/drawing/2014/main" id="{8EF357A5-40C6-41A4-B1BE-0AF78D459AC3}"/>
              </a:ext>
            </a:extLst>
          </p:cNvPr>
          <p:cNvSpPr>
            <a:spLocks noGrp="1"/>
          </p:cNvSpPr>
          <p:nvPr>
            <p:ph type="sldNum" sz="quarter" idx="18"/>
          </p:nvPr>
        </p:nvSpPr>
        <p:spPr/>
        <p:txBody>
          <a:body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89278939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846D6A0C-E2C3-43CB-83D0-B5F6221079CA}"/>
              </a:ext>
            </a:extLst>
          </p:cNvPr>
          <p:cNvGrpSpPr/>
          <p:nvPr userDrawn="1"/>
        </p:nvGrpSpPr>
        <p:grpSpPr>
          <a:xfrm flipH="1">
            <a:off x="2076202" y="1374276"/>
            <a:ext cx="7324426" cy="3883523"/>
            <a:chOff x="252031" y="-22763"/>
            <a:chExt cx="7324426" cy="7269964"/>
          </a:xfrm>
        </p:grpSpPr>
        <p:sp>
          <p:nvSpPr>
            <p:cNvPr id="16" name="Rectangle 15">
              <a:extLst>
                <a:ext uri="{FF2B5EF4-FFF2-40B4-BE49-F238E27FC236}">
                  <a16:creationId xmlns:a16="http://schemas.microsoft.com/office/drawing/2014/main" id="{EDC96296-0FBF-47A5-9D6A-5D9BB647A4D7}"/>
                </a:ext>
              </a:extLst>
            </p:cNvPr>
            <p:cNvSpPr/>
            <p:nvPr userDrawn="1"/>
          </p:nvSpPr>
          <p:spPr>
            <a:xfrm>
              <a:off x="979714" y="1181211"/>
              <a:ext cx="6117771" cy="606599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15" name="Rectangle 14">
              <a:extLst>
                <a:ext uri="{FF2B5EF4-FFF2-40B4-BE49-F238E27FC236}">
                  <a16:creationId xmlns:a16="http://schemas.microsoft.com/office/drawing/2014/main" id="{F997D03F-0BE2-458F-92A2-4FE73B0FBF51}"/>
                </a:ext>
              </a:extLst>
            </p:cNvPr>
            <p:cNvSpPr/>
            <p:nvPr userDrawn="1"/>
          </p:nvSpPr>
          <p:spPr>
            <a:xfrm>
              <a:off x="500743" y="-22763"/>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53F17719-10FE-433E-9CCC-4509DE17F22A}"/>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 name="Title 1">
            <a:extLst>
              <a:ext uri="{FF2B5EF4-FFF2-40B4-BE49-F238E27FC236}">
                <a16:creationId xmlns:a16="http://schemas.microsoft.com/office/drawing/2014/main" id="{0DE73F1A-AAF0-4EB4-8DF0-C152BD93C69B}"/>
              </a:ext>
            </a:extLst>
          </p:cNvPr>
          <p:cNvSpPr>
            <a:spLocks noGrp="1"/>
          </p:cNvSpPr>
          <p:nvPr>
            <p:ph type="ctrTitle" hasCustomPrompt="1"/>
          </p:nvPr>
        </p:nvSpPr>
        <p:spPr>
          <a:xfrm>
            <a:off x="2791372" y="2238426"/>
            <a:ext cx="6609256" cy="1508126"/>
          </a:xfrm>
        </p:spPr>
        <p:txBody>
          <a:bodyPr anchor="b">
            <a:normAutofit/>
          </a:bodyPr>
          <a:lstStyle>
            <a:lvl1pPr algn="ctr">
              <a:defRPr sz="4400" b="1">
                <a:solidFill>
                  <a:schemeClr val="bg1"/>
                </a:solidFill>
                <a:latin typeface="+mj-lt"/>
              </a:defRPr>
            </a:lvl1pPr>
          </a:lstStyle>
          <a:p>
            <a:r>
              <a:rPr lang="en-US" dirty="0"/>
              <a:t>Click to edit </a:t>
            </a:r>
            <a:br>
              <a:rPr lang="en-US" dirty="0"/>
            </a:br>
            <a:r>
              <a:rPr lang="en-US" dirty="0"/>
              <a:t>Master title style</a:t>
            </a:r>
          </a:p>
        </p:txBody>
      </p:sp>
      <p:sp>
        <p:nvSpPr>
          <p:cNvPr id="3" name="Subtitle 2">
            <a:extLst>
              <a:ext uri="{FF2B5EF4-FFF2-40B4-BE49-F238E27FC236}">
                <a16:creationId xmlns:a16="http://schemas.microsoft.com/office/drawing/2014/main" id="{A3075AE6-92D3-4205-B268-E1AD6C5901DE}"/>
              </a:ext>
            </a:extLst>
          </p:cNvPr>
          <p:cNvSpPr>
            <a:spLocks noGrp="1"/>
          </p:cNvSpPr>
          <p:nvPr>
            <p:ph type="subTitle" idx="1"/>
          </p:nvPr>
        </p:nvSpPr>
        <p:spPr>
          <a:xfrm>
            <a:off x="2791372" y="3838627"/>
            <a:ext cx="6609256" cy="450503"/>
          </a:xfrm>
        </p:spPr>
        <p:txBody>
          <a:bodyPr/>
          <a:lstStyle>
            <a:lvl1pPr marL="0" indent="0" algn="ctr">
              <a:buNone/>
              <a:defRPr sz="2400" spc="300">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40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F334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F27C465-B000-4905-9328-DBAB7930A0CF}"/>
              </a:ext>
            </a:extLst>
          </p:cNvPr>
          <p:cNvSpPr>
            <a:spLocks noGrp="1"/>
          </p:cNvSpPr>
          <p:nvPr>
            <p:ph type="title"/>
          </p:nvPr>
        </p:nvSpPr>
        <p:spPr>
          <a:xfrm>
            <a:off x="595884" y="0"/>
            <a:ext cx="11000232" cy="118872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BBF3059-D5B9-418C-A60B-C3C8E261E486}"/>
              </a:ext>
            </a:extLst>
          </p:cNvPr>
          <p:cNvSpPr>
            <a:spLocks noGrp="1"/>
          </p:cNvSpPr>
          <p:nvPr>
            <p:ph type="body" idx="1"/>
          </p:nvPr>
        </p:nvSpPr>
        <p:spPr>
          <a:xfrm>
            <a:off x="595884" y="1188720"/>
            <a:ext cx="11000232" cy="498824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E087F727-48BD-4EB4-B57F-5AC03BEB1A4D}"/>
              </a:ext>
            </a:extLst>
          </p:cNvPr>
          <p:cNvSpPr>
            <a:spLocks noGrp="1"/>
          </p:cNvSpPr>
          <p:nvPr>
            <p:ph type="ftr" sz="quarter" idx="3"/>
          </p:nvPr>
        </p:nvSpPr>
        <p:spPr>
          <a:xfrm>
            <a:off x="595884" y="6468303"/>
            <a:ext cx="4114800" cy="365125"/>
          </a:xfrm>
          <a:prstGeom prst="rect">
            <a:avLst/>
          </a:prstGeom>
        </p:spPr>
        <p:txBody>
          <a:bodyPr vert="horz" lIns="91440" tIns="45720" rIns="91440" bIns="45720" rtlCol="0" anchor="ctr"/>
          <a:lstStyle>
            <a:lvl1pPr algn="l">
              <a:defRPr sz="1200">
                <a:solidFill>
                  <a:schemeClr val="bg1"/>
                </a:solidFill>
              </a:defRPr>
            </a:lvl1pPr>
          </a:lstStyle>
          <a:p>
            <a:r>
              <a:rPr lang="en-US" dirty="0"/>
              <a:t>Add a Footer</a:t>
            </a:r>
          </a:p>
        </p:txBody>
      </p:sp>
      <p:sp>
        <p:nvSpPr>
          <p:cNvPr id="9" name="Rectangle: Single Corner Snipped 8">
            <a:extLst>
              <a:ext uri="{FF2B5EF4-FFF2-40B4-BE49-F238E27FC236}">
                <a16:creationId xmlns:a16="http://schemas.microsoft.com/office/drawing/2014/main" id="{7166C798-72CE-4F2D-9A04-013F24A2659F}"/>
              </a:ext>
            </a:extLst>
          </p:cNvPr>
          <p:cNvSpPr/>
          <p:nvPr userDrawn="1"/>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Slide Number Placeholder 5">
            <a:extLst>
              <a:ext uri="{FF2B5EF4-FFF2-40B4-BE49-F238E27FC236}">
                <a16:creationId xmlns:a16="http://schemas.microsoft.com/office/drawing/2014/main" id="{3ACE58C5-CE1C-415B-8591-25A53FF2AE88}"/>
              </a:ext>
            </a:extLst>
          </p:cNvPr>
          <p:cNvSpPr>
            <a:spLocks noGrp="1"/>
          </p:cNvSpPr>
          <p:nvPr>
            <p:ph type="sldNum" sz="quarter" idx="4"/>
          </p:nvPr>
        </p:nvSpPr>
        <p:spPr>
          <a:xfrm>
            <a:off x="11549269" y="6405746"/>
            <a:ext cx="642731" cy="407804"/>
          </a:xfrm>
          <a:prstGeom prst="rect">
            <a:avLst/>
          </a:prstGeom>
        </p:spPr>
        <p:txBody>
          <a:bodyPr vert="horz" lIns="91440" tIns="45720" rIns="91440" bIns="45720" rtlCol="0" anchor="ctr"/>
          <a:lstStyle>
            <a:lvl1pPr algn="ctr">
              <a:defRPr sz="1200">
                <a:solidFill>
                  <a:schemeClr val="bg1"/>
                </a:solidFill>
              </a:defRPr>
            </a:lvl1p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4652778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4" r:id="rId3"/>
    <p:sldLayoutId id="2147483651" r:id="rId4"/>
    <p:sldLayoutId id="2147483653" r:id="rId5"/>
    <p:sldLayoutId id="2147483657" r:id="rId6"/>
    <p:sldLayoutId id="2147483660" r:id="rId7"/>
    <p:sldLayoutId id="2147483663" r:id="rId8"/>
    <p:sldLayoutId id="2147483669" r:id="rId9"/>
    <p:sldLayoutId id="2147483661" r:id="rId10"/>
    <p:sldLayoutId id="2147483666" r:id="rId11"/>
    <p:sldLayoutId id="2147483670" r:id="rId12"/>
    <p:sldLayoutId id="2147483667" r:id="rId13"/>
    <p:sldLayoutId id="2147483668" r:id="rId14"/>
    <p:sldLayoutId id="2147483665" r:id="rId15"/>
    <p:sldLayoutId id="2147483655" r:id="rId16"/>
  </p:sldLayoutIdLst>
  <p:hf hdr="0" dt="0"/>
  <p:txStyles>
    <p:titleStyle>
      <a:lvl1pPr algn="ctr" defTabSz="914400" rtl="0" eaLnBrk="1" latinLnBrk="0" hangingPunct="1">
        <a:lnSpc>
          <a:spcPct val="90000"/>
        </a:lnSpc>
        <a:spcBef>
          <a:spcPct val="0"/>
        </a:spcBef>
        <a:buNone/>
        <a:defRPr sz="4400" b="1" kern="1200" cap="all" baseline="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 userDrawn="1">
          <p15:clr>
            <a:srgbClr val="F26B43"/>
          </p15:clr>
        </p15:guide>
        <p15:guide id="2" pos="732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upcommons.upc.edu/bitstream/handle/2117/78388/109143.pdf#page72" TargetMode="External"/><Relationship Id="rId2" Type="http://schemas.openxmlformats.org/officeDocument/2006/relationships/hyperlink" Target="http://file.scirp.org/Html/66932_66932.htm#txtF4" TargetMode="External"/><Relationship Id="rId1" Type="http://schemas.openxmlformats.org/officeDocument/2006/relationships/slideLayout" Target="../slideLayouts/slideLayout15.xml"/><Relationship Id="rId5" Type="http://schemas.openxmlformats.org/officeDocument/2006/relationships/hyperlink" Target="https://www.rtl-sdr.com/tag/v3/" TargetMode="External"/><Relationship Id="rId4" Type="http://schemas.openxmlformats.org/officeDocument/2006/relationships/hyperlink" Target="https://greatscottgadgets.com/sdr/1/" TargetMode="External"/></Relationships>
</file>

<file path=ppt/slides/_rels/slide11.xml.rels><?xml version="1.0" encoding="UTF-8" standalone="yes"?>
<Relationships xmlns="http://schemas.openxmlformats.org/package/2006/relationships"><Relationship Id="rId8" Type="http://schemas.openxmlformats.org/officeDocument/2006/relationships/hyperlink" Target="https://cmake.org/" TargetMode="External"/><Relationship Id="rId3" Type="http://schemas.openxmlformats.org/officeDocument/2006/relationships/hyperlink" Target="https://www.ubuntu.com/" TargetMode="External"/><Relationship Id="rId7" Type="http://schemas.openxmlformats.org/officeDocument/2006/relationships/hyperlink" Target="https://github.com/google/googletest" TargetMode="External"/><Relationship Id="rId2" Type="http://schemas.openxmlformats.org/officeDocument/2006/relationships/hyperlink" Target="http://download.objectcomputing.com/OpenDDS/OpenDDS-latest.pdf" TargetMode="External"/><Relationship Id="rId1" Type="http://schemas.openxmlformats.org/officeDocument/2006/relationships/slideLayout" Target="../slideLayouts/slideLayout15.xml"/><Relationship Id="rId6" Type="http://schemas.openxmlformats.org/officeDocument/2006/relationships/hyperlink" Target="https://www.qt.io/" TargetMode="External"/><Relationship Id="rId5" Type="http://schemas.openxmlformats.org/officeDocument/2006/relationships/hyperlink" Target="https://www.atlassian.com/" TargetMode="External"/><Relationship Id="rId4" Type="http://schemas.openxmlformats.org/officeDocument/2006/relationships/hyperlink" Target="https://developer.nvidia.com/embedded/buy/jetson-tx2" TargetMode="External"/><Relationship Id="rId9" Type="http://schemas.openxmlformats.org/officeDocument/2006/relationships/hyperlink" Target="https://netbeans.org/"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3.tiff"/><Relationship Id="rId7" Type="http://schemas.openxmlformats.org/officeDocument/2006/relationships/image" Target="../media/image17.tiff"/><Relationship Id="rId2" Type="http://schemas.openxmlformats.org/officeDocument/2006/relationships/image" Target="../media/image12.tiff"/><Relationship Id="rId1" Type="http://schemas.openxmlformats.org/officeDocument/2006/relationships/slideLayout" Target="../slideLayouts/slideLayout6.xml"/><Relationship Id="rId6" Type="http://schemas.openxmlformats.org/officeDocument/2006/relationships/image" Target="../media/image16.tiff"/><Relationship Id="rId5" Type="http://schemas.openxmlformats.org/officeDocument/2006/relationships/image" Target="../media/image15.tiff"/><Relationship Id="rId4" Type="http://schemas.openxmlformats.org/officeDocument/2006/relationships/image" Target="../media/image14.tiff"/></Relationships>
</file>

<file path=ppt/slides/_rels/slide9.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JPG"/><Relationship Id="rId1" Type="http://schemas.openxmlformats.org/officeDocument/2006/relationships/slideLayout" Target="../slideLayouts/slideLayout6.xml"/><Relationship Id="rId6" Type="http://schemas.openxmlformats.org/officeDocument/2006/relationships/image" Target="../media/image22.tiff"/><Relationship Id="rId5" Type="http://schemas.openxmlformats.org/officeDocument/2006/relationships/image" Target="../media/image21.tiff"/><Relationship Id="rId4" Type="http://schemas.openxmlformats.org/officeDocument/2006/relationships/image" Target="../media/image20.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F3342"/>
        </a:solidFill>
        <a:effectLst/>
      </p:bgPr>
    </p:bg>
    <p:spTree>
      <p:nvGrpSpPr>
        <p:cNvPr id="1" name=""/>
        <p:cNvGrpSpPr/>
        <p:nvPr/>
      </p:nvGrpSpPr>
      <p:grpSpPr>
        <a:xfrm>
          <a:off x="0" y="0"/>
          <a:ext cx="0" cy="0"/>
          <a:chOff x="0" y="0"/>
          <a:chExt cx="0" cy="0"/>
        </a:xfrm>
      </p:grpSpPr>
      <p:pic>
        <p:nvPicPr>
          <p:cNvPr id="5" name="Picture Placeholder 4" descr="Triangular design of a roof">
            <a:extLst>
              <a:ext uri="{FF2B5EF4-FFF2-40B4-BE49-F238E27FC236}">
                <a16:creationId xmlns:a16="http://schemas.microsoft.com/office/drawing/2014/main" id="{01F590AB-1AF1-489D-B942-2800AE8629C3}"/>
              </a:ext>
            </a:extLst>
          </p:cNvPr>
          <p:cNvPicPr>
            <a:picLocks noGrp="1" noChangeAspect="1"/>
          </p:cNvPicPr>
          <p:nvPr>
            <p:ph type="pic" sz="quarter" idx="4294967295"/>
          </p:nvPr>
        </p:nvPicPr>
        <p:blipFill>
          <a:blip r:embed="rId2">
            <a:extLst>
              <a:ext uri="{28A0092B-C50C-407E-A947-70E740481C1C}">
                <a14:useLocalDpi xmlns:a14="http://schemas.microsoft.com/office/drawing/2010/main" val="0"/>
              </a:ext>
            </a:extLst>
          </a:blip>
          <a:srcRect/>
          <a:stretch>
            <a:fillRect/>
          </a:stretch>
        </p:blipFill>
        <p:spPr/>
      </p:pic>
      <p:sp>
        <p:nvSpPr>
          <p:cNvPr id="35" name="Rectangle 34">
            <a:extLst>
              <a:ext uri="{FF2B5EF4-FFF2-40B4-BE49-F238E27FC236}">
                <a16:creationId xmlns:a16="http://schemas.microsoft.com/office/drawing/2014/main" id="{B6C8E487-ADDC-4F1B-A30A-BAABB4998F49}"/>
              </a:ext>
              <a:ext uri="{C183D7F6-B498-43B3-948B-1728B52AA6E4}">
                <adec:decorative xmlns:adec="http://schemas.microsoft.com/office/drawing/2017/decorative" val="1"/>
              </a:ext>
            </a:extLst>
          </p:cNvPr>
          <p:cNvSpPr/>
          <p:nvPr/>
        </p:nvSpPr>
        <p:spPr>
          <a:xfrm>
            <a:off x="-71015" y="0"/>
            <a:ext cx="12192000" cy="6858000"/>
          </a:xfrm>
          <a:prstGeom prst="rect">
            <a:avLst/>
          </a:prstGeom>
          <a:solidFill>
            <a:srgbClr val="2F3342">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grpSp>
        <p:nvGrpSpPr>
          <p:cNvPr id="40" name="Group 39" descr="Accent squares:  white open shape, shaded green block, and white block with text placeholder.">
            <a:extLst>
              <a:ext uri="{FF2B5EF4-FFF2-40B4-BE49-F238E27FC236}">
                <a16:creationId xmlns:a16="http://schemas.microsoft.com/office/drawing/2014/main" id="{11BEC607-8474-408E-A7AC-48A065F31B63}"/>
              </a:ext>
            </a:extLst>
          </p:cNvPr>
          <p:cNvGrpSpPr/>
          <p:nvPr/>
        </p:nvGrpSpPr>
        <p:grpSpPr>
          <a:xfrm flipH="1">
            <a:off x="607553" y="681197"/>
            <a:ext cx="10966663" cy="5492537"/>
            <a:chOff x="252031" y="-22763"/>
            <a:chExt cx="7324426" cy="7269964"/>
          </a:xfrm>
        </p:grpSpPr>
        <p:sp>
          <p:nvSpPr>
            <p:cNvPr id="42" name="Rectangle 41">
              <a:extLst>
                <a:ext uri="{FF2B5EF4-FFF2-40B4-BE49-F238E27FC236}">
                  <a16:creationId xmlns:a16="http://schemas.microsoft.com/office/drawing/2014/main" id="{B601E3FC-2016-4085-9A4B-A172702EAAE1}"/>
                </a:ext>
              </a:extLst>
            </p:cNvPr>
            <p:cNvSpPr/>
            <p:nvPr userDrawn="1"/>
          </p:nvSpPr>
          <p:spPr>
            <a:xfrm>
              <a:off x="979714" y="1181210"/>
              <a:ext cx="6117771" cy="6065991"/>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41" name="Rectangle 40">
              <a:extLst>
                <a:ext uri="{FF2B5EF4-FFF2-40B4-BE49-F238E27FC236}">
                  <a16:creationId xmlns:a16="http://schemas.microsoft.com/office/drawing/2014/main" id="{2CBF662F-A198-4AD3-8EBC-0EC9A52B2994}"/>
                </a:ext>
              </a:extLst>
            </p:cNvPr>
            <p:cNvSpPr/>
            <p:nvPr userDrawn="1"/>
          </p:nvSpPr>
          <p:spPr>
            <a:xfrm>
              <a:off x="500743" y="-22763"/>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142E86C5-8E5F-4620-A4FB-D1F926179D18}"/>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itle 5">
            <a:extLst>
              <a:ext uri="{FF2B5EF4-FFF2-40B4-BE49-F238E27FC236}">
                <a16:creationId xmlns:a16="http://schemas.microsoft.com/office/drawing/2014/main" id="{7E0E8055-17FA-43CE-9F03-E712F496B7CF}"/>
              </a:ext>
            </a:extLst>
          </p:cNvPr>
          <p:cNvSpPr>
            <a:spLocks noGrp="1"/>
          </p:cNvSpPr>
          <p:nvPr>
            <p:ph type="ctrTitle"/>
          </p:nvPr>
        </p:nvSpPr>
        <p:spPr>
          <a:xfrm>
            <a:off x="1878865" y="1193608"/>
            <a:ext cx="9695351" cy="2515786"/>
          </a:xfrm>
        </p:spPr>
        <p:txBody>
          <a:bodyPr>
            <a:normAutofit/>
          </a:bodyPr>
          <a:lstStyle/>
          <a:p>
            <a:r>
              <a:rPr lang="en-US" dirty="0"/>
              <a:t>Implementation of a Software Defined Multi-Radio (SDMR) Framework utilizing GPU’s for digital signal processing</a:t>
            </a:r>
          </a:p>
        </p:txBody>
      </p:sp>
      <p:sp>
        <p:nvSpPr>
          <p:cNvPr id="7" name="Subtitle 6">
            <a:extLst>
              <a:ext uri="{FF2B5EF4-FFF2-40B4-BE49-F238E27FC236}">
                <a16:creationId xmlns:a16="http://schemas.microsoft.com/office/drawing/2014/main" id="{9935280A-EBD5-4EFA-81A0-313C85F987EC}"/>
              </a:ext>
            </a:extLst>
          </p:cNvPr>
          <p:cNvSpPr>
            <a:spLocks noGrp="1"/>
          </p:cNvSpPr>
          <p:nvPr>
            <p:ph type="subTitle" idx="1"/>
          </p:nvPr>
        </p:nvSpPr>
        <p:spPr>
          <a:xfrm>
            <a:off x="3421912" y="3909213"/>
            <a:ext cx="6609256" cy="1472859"/>
          </a:xfrm>
        </p:spPr>
        <p:txBody>
          <a:bodyPr>
            <a:noAutofit/>
          </a:bodyPr>
          <a:lstStyle/>
          <a:p>
            <a:r>
              <a:rPr lang="en-US" sz="2000" dirty="0"/>
              <a:t>Masters Project Proposal</a:t>
            </a:r>
          </a:p>
          <a:p>
            <a:r>
              <a:rPr lang="en-US" sz="2000" dirty="0"/>
              <a:t>Micheal Cowan</a:t>
            </a:r>
          </a:p>
          <a:p>
            <a:r>
              <a:rPr lang="en-US" sz="2000" dirty="0"/>
              <a:t>11-04-2017</a:t>
            </a:r>
          </a:p>
        </p:txBody>
      </p:sp>
    </p:spTree>
    <p:extLst>
      <p:ext uri="{BB962C8B-B14F-4D97-AF65-F5344CB8AC3E}">
        <p14:creationId xmlns:p14="http://schemas.microsoft.com/office/powerpoint/2010/main" val="25062102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C3412B3-724B-6149-9B95-AF819FACE12E}"/>
              </a:ext>
            </a:extLst>
          </p:cNvPr>
          <p:cNvSpPr>
            <a:spLocks noGrp="1"/>
          </p:cNvSpPr>
          <p:nvPr>
            <p:ph type="sldNum" sz="quarter" idx="17"/>
          </p:nvPr>
        </p:nvSpPr>
        <p:spPr>
          <a:xfrm>
            <a:off x="11549269" y="6405746"/>
            <a:ext cx="642731" cy="407804"/>
          </a:xfrm>
        </p:spPr>
        <p:txBody>
          <a:bodyPr/>
          <a:lstStyle/>
          <a:p>
            <a:fld id="{8C2E478F-E849-4A8C-AF1F-CBCC78A7CBFA}" type="slidenum">
              <a:rPr lang="en-US" smtClean="0"/>
              <a:pPr/>
              <a:t>10</a:t>
            </a:fld>
            <a:endParaRPr lang="en-US" dirty="0"/>
          </a:p>
        </p:txBody>
      </p:sp>
      <p:sp>
        <p:nvSpPr>
          <p:cNvPr id="12" name="Title 11">
            <a:extLst>
              <a:ext uri="{FF2B5EF4-FFF2-40B4-BE49-F238E27FC236}">
                <a16:creationId xmlns:a16="http://schemas.microsoft.com/office/drawing/2014/main" id="{A3592781-7209-F646-BA27-1B8CD8DFC424}"/>
              </a:ext>
            </a:extLst>
          </p:cNvPr>
          <p:cNvSpPr>
            <a:spLocks noGrp="1"/>
          </p:cNvSpPr>
          <p:nvPr>
            <p:ph type="title"/>
          </p:nvPr>
        </p:nvSpPr>
        <p:spPr>
          <a:xfrm>
            <a:off x="342023" y="134701"/>
            <a:ext cx="11207246" cy="573989"/>
          </a:xfrm>
        </p:spPr>
        <p:txBody>
          <a:bodyPr/>
          <a:lstStyle/>
          <a:p>
            <a:r>
              <a:rPr lang="en-US" dirty="0"/>
              <a:t>Masters Project: </a:t>
            </a:r>
            <a:r>
              <a:rPr lang="en-US" dirty="0" err="1"/>
              <a:t>Cuda</a:t>
            </a:r>
            <a:r>
              <a:rPr lang="en-US" dirty="0"/>
              <a:t> Waveform Research</a:t>
            </a:r>
          </a:p>
        </p:txBody>
      </p:sp>
      <p:sp>
        <p:nvSpPr>
          <p:cNvPr id="4" name="TextBox 3">
            <a:extLst>
              <a:ext uri="{FF2B5EF4-FFF2-40B4-BE49-F238E27FC236}">
                <a16:creationId xmlns:a16="http://schemas.microsoft.com/office/drawing/2014/main" id="{C9AA1AE3-5790-9B40-8104-DD5CDE789D6E}"/>
              </a:ext>
            </a:extLst>
          </p:cNvPr>
          <p:cNvSpPr txBox="1"/>
          <p:nvPr/>
        </p:nvSpPr>
        <p:spPr>
          <a:xfrm>
            <a:off x="264319" y="1150144"/>
            <a:ext cx="11101387" cy="5255602"/>
          </a:xfrm>
          <a:prstGeom prst="rect">
            <a:avLst/>
          </a:prstGeom>
          <a:noFill/>
        </p:spPr>
        <p:txBody>
          <a:bodyPr wrap="square" rtlCol="0">
            <a:noAutofit/>
          </a:bodyPr>
          <a:lstStyle/>
          <a:p>
            <a:pPr marL="285750" indent="-285750">
              <a:buFont typeface="Arial" panose="020B0604020202020204" pitchFamily="34" charset="0"/>
              <a:buChar char="•"/>
            </a:pPr>
            <a:r>
              <a:rPr lang="en-US" dirty="0">
                <a:solidFill>
                  <a:schemeClr val="bg1"/>
                </a:solidFill>
              </a:rPr>
              <a:t>Parallel Programming Design of BPSK Signal Demodulation Based on CUDA</a:t>
            </a:r>
          </a:p>
          <a:p>
            <a:pPr marL="742950" lvl="1" indent="-285750">
              <a:buFont typeface="Arial" panose="020B0604020202020204" pitchFamily="34" charset="0"/>
              <a:buChar char="•"/>
            </a:pPr>
            <a:r>
              <a:rPr lang="en-US" dirty="0">
                <a:solidFill>
                  <a:schemeClr val="bg1"/>
                </a:solidFill>
                <a:hlinkClick r:id="rId2"/>
              </a:rPr>
              <a:t>http://file.scirp.org/Html/66932_66932.htm#txtF4</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Software Defined Radio over CUDA</a:t>
            </a:r>
          </a:p>
          <a:p>
            <a:pPr marL="742950" lvl="1" indent="-285750">
              <a:buFont typeface="Arial" panose="020B0604020202020204" pitchFamily="34" charset="0"/>
              <a:buChar char="•"/>
            </a:pPr>
            <a:r>
              <a:rPr lang="en-US" dirty="0">
                <a:solidFill>
                  <a:schemeClr val="bg1"/>
                </a:solidFill>
                <a:hlinkClick r:id="rId3"/>
              </a:rPr>
              <a:t>https://upcommons.upc.edu/bitstream/handle/2117/78388/109143.pdf#page72</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Hack RF 1</a:t>
            </a:r>
          </a:p>
          <a:p>
            <a:pPr marL="742950" lvl="1" indent="-285750">
              <a:buFont typeface="Arial" panose="020B0604020202020204" pitchFamily="34" charset="0"/>
              <a:buChar char="•"/>
            </a:pPr>
            <a:r>
              <a:rPr lang="en-US" dirty="0">
                <a:solidFill>
                  <a:schemeClr val="bg1"/>
                </a:solidFill>
                <a:hlinkClick r:id="rId4"/>
              </a:rPr>
              <a:t>https://greatscottgadgets.com/sdr/1/</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RTL-SDR</a:t>
            </a:r>
          </a:p>
          <a:p>
            <a:pPr marL="742950" lvl="1" indent="-285750">
              <a:buFont typeface="Arial" panose="020B0604020202020204" pitchFamily="34" charset="0"/>
              <a:buChar char="•"/>
            </a:pPr>
            <a:r>
              <a:rPr lang="en-US" dirty="0">
                <a:solidFill>
                  <a:schemeClr val="bg1"/>
                </a:solidFill>
                <a:hlinkClick r:id="rId5"/>
              </a:rPr>
              <a:t>https://www.rtl-sdr.com/tag/v3/</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Digital Communications – A Discrete Time </a:t>
            </a:r>
            <a:r>
              <a:rPr lang="en-US" dirty="0" err="1">
                <a:solidFill>
                  <a:schemeClr val="bg1"/>
                </a:solidFill>
              </a:rPr>
              <a:t>Apprach</a:t>
            </a:r>
            <a:endParaRPr lang="en-US" dirty="0">
              <a:solidFill>
                <a:schemeClr val="bg1"/>
              </a:solidFill>
            </a:endParaRPr>
          </a:p>
          <a:p>
            <a:pPr marL="742950" lvl="1" indent="-285750">
              <a:buFont typeface="Arial" panose="020B0604020202020204" pitchFamily="34" charset="0"/>
              <a:buChar char="•"/>
            </a:pPr>
            <a:r>
              <a:rPr lang="en-US" dirty="0">
                <a:solidFill>
                  <a:schemeClr val="bg1"/>
                </a:solidFill>
              </a:rPr>
              <a:t>ISBN – 978-0-13-030497-1</a:t>
            </a:r>
          </a:p>
          <a:p>
            <a:pPr marL="285750" indent="-285750">
              <a:buFont typeface="Arial" panose="020B0604020202020204" pitchFamily="34" charset="0"/>
              <a:buChar char="•"/>
            </a:pPr>
            <a:r>
              <a:rPr lang="en-US" dirty="0">
                <a:solidFill>
                  <a:schemeClr val="bg1"/>
                </a:solidFill>
              </a:rPr>
              <a:t>Framework for Automatic Signal Classifications Techniques (FACT) for Software Defined Radios</a:t>
            </a:r>
          </a:p>
          <a:p>
            <a:pPr marL="742950" lvl="1" indent="-285750">
              <a:buFont typeface="Arial" panose="020B0604020202020204" pitchFamily="34" charset="0"/>
              <a:buChar char="•"/>
            </a:pPr>
            <a:r>
              <a:rPr lang="en-US" dirty="0">
                <a:solidFill>
                  <a:schemeClr val="bg1"/>
                </a:solidFill>
              </a:rPr>
              <a:t>IEEE - 978-1-4673-7557-3</a:t>
            </a:r>
          </a:p>
          <a:p>
            <a:pPr marL="285750" indent="-285750">
              <a:buFont typeface="Arial" panose="020B0604020202020204" pitchFamily="34" charset="0"/>
              <a:buChar char="•"/>
            </a:pPr>
            <a:r>
              <a:rPr lang="en-US" dirty="0">
                <a:solidFill>
                  <a:schemeClr val="bg1"/>
                </a:solidFill>
              </a:rPr>
              <a:t>Classification of Communication Signals and Detection of Unknown Formats Using Artificial Neural Networks</a:t>
            </a:r>
          </a:p>
        </p:txBody>
      </p:sp>
    </p:spTree>
    <p:extLst>
      <p:ext uri="{BB962C8B-B14F-4D97-AF65-F5344CB8AC3E}">
        <p14:creationId xmlns:p14="http://schemas.microsoft.com/office/powerpoint/2010/main" val="29411152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C3412B3-724B-6149-9B95-AF819FACE12E}"/>
              </a:ext>
            </a:extLst>
          </p:cNvPr>
          <p:cNvSpPr>
            <a:spLocks noGrp="1"/>
          </p:cNvSpPr>
          <p:nvPr>
            <p:ph type="sldNum" sz="quarter" idx="17"/>
          </p:nvPr>
        </p:nvSpPr>
        <p:spPr>
          <a:xfrm>
            <a:off x="11549269" y="6405746"/>
            <a:ext cx="642731" cy="407804"/>
          </a:xfrm>
        </p:spPr>
        <p:txBody>
          <a:bodyPr/>
          <a:lstStyle/>
          <a:p>
            <a:fld id="{8C2E478F-E849-4A8C-AF1F-CBCC78A7CBFA}" type="slidenum">
              <a:rPr lang="en-US" smtClean="0"/>
              <a:pPr/>
              <a:t>11</a:t>
            </a:fld>
            <a:endParaRPr lang="en-US" dirty="0"/>
          </a:p>
        </p:txBody>
      </p:sp>
      <p:sp>
        <p:nvSpPr>
          <p:cNvPr id="12" name="Title 11">
            <a:extLst>
              <a:ext uri="{FF2B5EF4-FFF2-40B4-BE49-F238E27FC236}">
                <a16:creationId xmlns:a16="http://schemas.microsoft.com/office/drawing/2014/main" id="{A3592781-7209-F646-BA27-1B8CD8DFC424}"/>
              </a:ext>
            </a:extLst>
          </p:cNvPr>
          <p:cNvSpPr>
            <a:spLocks noGrp="1"/>
          </p:cNvSpPr>
          <p:nvPr>
            <p:ph type="title"/>
          </p:nvPr>
        </p:nvSpPr>
        <p:spPr>
          <a:xfrm>
            <a:off x="342023" y="134701"/>
            <a:ext cx="11207246" cy="573989"/>
          </a:xfrm>
        </p:spPr>
        <p:txBody>
          <a:bodyPr/>
          <a:lstStyle/>
          <a:p>
            <a:r>
              <a:rPr lang="en-US" dirty="0"/>
              <a:t>Masters Project: Software Tools</a:t>
            </a:r>
          </a:p>
        </p:txBody>
      </p:sp>
      <p:sp>
        <p:nvSpPr>
          <p:cNvPr id="4" name="TextBox 3">
            <a:extLst>
              <a:ext uri="{FF2B5EF4-FFF2-40B4-BE49-F238E27FC236}">
                <a16:creationId xmlns:a16="http://schemas.microsoft.com/office/drawing/2014/main" id="{C9AA1AE3-5790-9B40-8104-DD5CDE789D6E}"/>
              </a:ext>
            </a:extLst>
          </p:cNvPr>
          <p:cNvSpPr txBox="1"/>
          <p:nvPr/>
        </p:nvSpPr>
        <p:spPr>
          <a:xfrm>
            <a:off x="264319" y="1150144"/>
            <a:ext cx="11101387" cy="5255602"/>
          </a:xfrm>
          <a:prstGeom prst="rect">
            <a:avLst/>
          </a:prstGeom>
          <a:noFill/>
        </p:spPr>
        <p:txBody>
          <a:bodyPr wrap="square" rtlCol="0">
            <a:noAutofit/>
          </a:bodyPr>
          <a:lstStyle/>
          <a:p>
            <a:pPr marL="285750" indent="-285750">
              <a:buFont typeface="Arial" panose="020B0604020202020204" pitchFamily="34" charset="0"/>
              <a:buChar char="•"/>
            </a:pPr>
            <a:r>
              <a:rPr lang="en-US" dirty="0">
                <a:solidFill>
                  <a:schemeClr val="bg1"/>
                </a:solidFill>
              </a:rPr>
              <a:t>Open DDS</a:t>
            </a:r>
          </a:p>
          <a:p>
            <a:pPr marL="742950" lvl="1" indent="-285750">
              <a:buFont typeface="Arial" panose="020B0604020202020204" pitchFamily="34" charset="0"/>
              <a:buChar char="•"/>
            </a:pPr>
            <a:r>
              <a:rPr lang="en-US" dirty="0">
                <a:solidFill>
                  <a:schemeClr val="bg1"/>
                </a:solidFill>
                <a:hlinkClick r:id="rId2"/>
              </a:rPr>
              <a:t>http://download.objectcomputing.com/OpenDDS/OpenDDS-latest.pdf</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Ubuntu</a:t>
            </a:r>
          </a:p>
          <a:p>
            <a:pPr marL="742950" lvl="1" indent="-285750">
              <a:buFont typeface="Arial" panose="020B0604020202020204" pitchFamily="34" charset="0"/>
              <a:buChar char="•"/>
            </a:pPr>
            <a:r>
              <a:rPr lang="en-US" dirty="0">
                <a:solidFill>
                  <a:schemeClr val="bg1"/>
                </a:solidFill>
                <a:hlinkClick r:id="rId3"/>
              </a:rPr>
              <a:t>https://www.ubuntu.com</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Nvidia / CUDA</a:t>
            </a:r>
          </a:p>
          <a:p>
            <a:pPr marL="742950" lvl="1" indent="-285750">
              <a:buFont typeface="Arial" panose="020B0604020202020204" pitchFamily="34" charset="0"/>
              <a:buChar char="•"/>
            </a:pPr>
            <a:r>
              <a:rPr lang="en-US" dirty="0">
                <a:solidFill>
                  <a:schemeClr val="bg1"/>
                </a:solidFill>
                <a:hlinkClick r:id="rId4"/>
              </a:rPr>
              <a:t>https://developer.nvidia.com/embedded/buy/jetson-tx2</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Atlassian </a:t>
            </a:r>
          </a:p>
          <a:p>
            <a:pPr marL="742950" lvl="1" indent="-285750">
              <a:buFont typeface="Arial" panose="020B0604020202020204" pitchFamily="34" charset="0"/>
              <a:buChar char="•"/>
            </a:pPr>
            <a:r>
              <a:rPr lang="en-US" dirty="0">
                <a:solidFill>
                  <a:schemeClr val="bg1"/>
                </a:solidFill>
                <a:hlinkClick r:id="rId5"/>
              </a:rPr>
              <a:t>https://www.atlassian.com</a:t>
            </a:r>
            <a:endParaRPr lang="en-US" dirty="0">
              <a:solidFill>
                <a:schemeClr val="bg1"/>
              </a:solidFill>
            </a:endParaRPr>
          </a:p>
          <a:p>
            <a:pPr marL="285750" indent="-285750">
              <a:buFont typeface="Arial" panose="020B0604020202020204" pitchFamily="34" charset="0"/>
              <a:buChar char="•"/>
            </a:pPr>
            <a:r>
              <a:rPr lang="en-US" dirty="0">
                <a:solidFill>
                  <a:schemeClr val="bg1"/>
                </a:solidFill>
              </a:rPr>
              <a:t>QT</a:t>
            </a:r>
          </a:p>
          <a:p>
            <a:pPr marL="742950" lvl="1" indent="-285750">
              <a:buFont typeface="Arial" panose="020B0604020202020204" pitchFamily="34" charset="0"/>
              <a:buChar char="•"/>
            </a:pPr>
            <a:r>
              <a:rPr lang="en-US" dirty="0">
                <a:solidFill>
                  <a:schemeClr val="bg1"/>
                </a:solidFill>
                <a:hlinkClick r:id="rId6"/>
              </a:rPr>
              <a:t>https://www.qt.io</a:t>
            </a:r>
            <a:endParaRPr lang="en-US" dirty="0">
              <a:solidFill>
                <a:schemeClr val="bg1"/>
              </a:solidFill>
            </a:endParaRPr>
          </a:p>
          <a:p>
            <a:pPr marL="285750" indent="-285750">
              <a:buFont typeface="Arial" panose="020B0604020202020204" pitchFamily="34" charset="0"/>
              <a:buChar char="•"/>
            </a:pPr>
            <a:r>
              <a:rPr lang="en-US" dirty="0" err="1">
                <a:solidFill>
                  <a:schemeClr val="bg1"/>
                </a:solidFill>
              </a:rPr>
              <a:t>GoogleTest</a:t>
            </a:r>
            <a:endParaRPr lang="en-US" dirty="0">
              <a:solidFill>
                <a:schemeClr val="bg1"/>
              </a:solidFill>
            </a:endParaRPr>
          </a:p>
          <a:p>
            <a:pPr marL="742950" lvl="1" indent="-285750">
              <a:buFont typeface="Arial" panose="020B0604020202020204" pitchFamily="34" charset="0"/>
              <a:buChar char="•"/>
            </a:pPr>
            <a:r>
              <a:rPr lang="en-US" dirty="0">
                <a:solidFill>
                  <a:schemeClr val="bg1"/>
                </a:solidFill>
                <a:hlinkClick r:id="rId7"/>
              </a:rPr>
              <a:t>https://github.com/google/googletest</a:t>
            </a:r>
            <a:endParaRPr lang="en-US" dirty="0">
              <a:solidFill>
                <a:schemeClr val="bg1"/>
              </a:solidFill>
            </a:endParaRPr>
          </a:p>
          <a:p>
            <a:pPr marL="285750" indent="-285750">
              <a:buFont typeface="Arial" panose="020B0604020202020204" pitchFamily="34" charset="0"/>
              <a:buChar char="•"/>
            </a:pPr>
            <a:r>
              <a:rPr lang="en-US" dirty="0" err="1">
                <a:solidFill>
                  <a:schemeClr val="bg1"/>
                </a:solidFill>
              </a:rPr>
              <a:t>Cmake</a:t>
            </a:r>
            <a:endParaRPr lang="en-US" dirty="0">
              <a:solidFill>
                <a:schemeClr val="bg1"/>
              </a:solidFill>
            </a:endParaRPr>
          </a:p>
          <a:p>
            <a:pPr marL="742950" lvl="1" indent="-285750">
              <a:buFont typeface="Arial" panose="020B0604020202020204" pitchFamily="34" charset="0"/>
              <a:buChar char="•"/>
            </a:pPr>
            <a:r>
              <a:rPr lang="en-US" dirty="0">
                <a:solidFill>
                  <a:schemeClr val="bg1"/>
                </a:solidFill>
                <a:hlinkClick r:id="rId8"/>
              </a:rPr>
              <a:t>https://cmake.org</a:t>
            </a:r>
            <a:endParaRPr lang="en-US" dirty="0">
              <a:solidFill>
                <a:schemeClr val="bg1"/>
              </a:solidFill>
            </a:endParaRPr>
          </a:p>
          <a:p>
            <a:pPr marL="285750" indent="-285750">
              <a:buFont typeface="Arial" panose="020B0604020202020204" pitchFamily="34" charset="0"/>
              <a:buChar char="•"/>
            </a:pPr>
            <a:r>
              <a:rPr lang="en-US" dirty="0" err="1">
                <a:solidFill>
                  <a:schemeClr val="bg1"/>
                </a:solidFill>
              </a:rPr>
              <a:t>Netbeans</a:t>
            </a:r>
            <a:endParaRPr lang="en-US" dirty="0">
              <a:solidFill>
                <a:schemeClr val="bg1"/>
              </a:solidFill>
            </a:endParaRPr>
          </a:p>
          <a:p>
            <a:pPr marL="742950" lvl="1" indent="-285750">
              <a:buFont typeface="Arial" panose="020B0604020202020204" pitchFamily="34" charset="0"/>
              <a:buChar char="•"/>
            </a:pPr>
            <a:r>
              <a:rPr lang="en-US" dirty="0">
                <a:solidFill>
                  <a:schemeClr val="bg1"/>
                </a:solidFill>
                <a:hlinkClick r:id="rId9"/>
              </a:rPr>
              <a:t>https://netbeans.org</a:t>
            </a:r>
            <a:endParaRPr lang="en-US" dirty="0">
              <a:solidFill>
                <a:schemeClr val="bg1"/>
              </a:solidFill>
            </a:endParaRPr>
          </a:p>
          <a:p>
            <a:pPr marL="742950" lvl="1" indent="-285750">
              <a:buFont typeface="Arial" panose="020B0604020202020204" pitchFamily="34" charset="0"/>
              <a:buChar char="•"/>
            </a:pPr>
            <a:endParaRPr lang="en-US" dirty="0">
              <a:solidFill>
                <a:schemeClr val="bg1"/>
              </a:solidFill>
            </a:endParaRPr>
          </a:p>
          <a:p>
            <a:r>
              <a:rPr lang="en-US" dirty="0">
                <a:solidFill>
                  <a:schemeClr val="bg1"/>
                </a:solidFill>
              </a:rPr>
              <a:t> </a:t>
            </a:r>
          </a:p>
          <a:p>
            <a:endParaRPr lang="en-US" dirty="0">
              <a:solidFill>
                <a:schemeClr val="bg1"/>
              </a:solidFill>
            </a:endParaRPr>
          </a:p>
          <a:p>
            <a:endParaRPr lang="en-US" dirty="0">
              <a:solidFill>
                <a:schemeClr val="bg1"/>
              </a:solidFill>
            </a:endParaRPr>
          </a:p>
          <a:p>
            <a:endParaRPr lang="en-US" dirty="0">
              <a:solidFill>
                <a:schemeClr val="bg1"/>
              </a:solidFill>
            </a:endParaRPr>
          </a:p>
        </p:txBody>
      </p:sp>
    </p:spTree>
    <p:extLst>
      <p:ext uri="{BB962C8B-B14F-4D97-AF65-F5344CB8AC3E}">
        <p14:creationId xmlns:p14="http://schemas.microsoft.com/office/powerpoint/2010/main" val="40232905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C3412B3-724B-6149-9B95-AF819FACE12E}"/>
              </a:ext>
            </a:extLst>
          </p:cNvPr>
          <p:cNvSpPr>
            <a:spLocks noGrp="1"/>
          </p:cNvSpPr>
          <p:nvPr>
            <p:ph type="sldNum" sz="quarter" idx="17"/>
          </p:nvPr>
        </p:nvSpPr>
        <p:spPr>
          <a:xfrm>
            <a:off x="11549269" y="6405746"/>
            <a:ext cx="642731" cy="407804"/>
          </a:xfrm>
        </p:spPr>
        <p:txBody>
          <a:bodyPr/>
          <a:lstStyle/>
          <a:p>
            <a:fld id="{8C2E478F-E849-4A8C-AF1F-CBCC78A7CBFA}" type="slidenum">
              <a:rPr lang="en-US" smtClean="0"/>
              <a:pPr/>
              <a:t>12</a:t>
            </a:fld>
            <a:endParaRPr lang="en-US" dirty="0"/>
          </a:p>
        </p:txBody>
      </p:sp>
      <p:sp>
        <p:nvSpPr>
          <p:cNvPr id="12" name="Title 11">
            <a:extLst>
              <a:ext uri="{FF2B5EF4-FFF2-40B4-BE49-F238E27FC236}">
                <a16:creationId xmlns:a16="http://schemas.microsoft.com/office/drawing/2014/main" id="{A3592781-7209-F646-BA27-1B8CD8DFC424}"/>
              </a:ext>
            </a:extLst>
          </p:cNvPr>
          <p:cNvSpPr>
            <a:spLocks noGrp="1"/>
          </p:cNvSpPr>
          <p:nvPr>
            <p:ph type="title"/>
          </p:nvPr>
        </p:nvSpPr>
        <p:spPr>
          <a:xfrm>
            <a:off x="342023" y="134701"/>
            <a:ext cx="8641433" cy="573989"/>
          </a:xfrm>
        </p:spPr>
        <p:txBody>
          <a:bodyPr/>
          <a:lstStyle/>
          <a:p>
            <a:r>
              <a:rPr lang="en-US" dirty="0"/>
              <a:t>Masters Project: Criteria</a:t>
            </a:r>
          </a:p>
        </p:txBody>
      </p:sp>
      <p:sp>
        <p:nvSpPr>
          <p:cNvPr id="4" name="Content Placeholder 3">
            <a:extLst>
              <a:ext uri="{FF2B5EF4-FFF2-40B4-BE49-F238E27FC236}">
                <a16:creationId xmlns:a16="http://schemas.microsoft.com/office/drawing/2014/main" id="{ABE2CB79-90EA-9F40-ACC0-89F03FDA615E}"/>
              </a:ext>
            </a:extLst>
          </p:cNvPr>
          <p:cNvSpPr>
            <a:spLocks noGrp="1"/>
          </p:cNvSpPr>
          <p:nvPr>
            <p:ph idx="1"/>
          </p:nvPr>
        </p:nvSpPr>
        <p:spPr>
          <a:xfrm>
            <a:off x="286187" y="1146899"/>
            <a:ext cx="11342124" cy="5068163"/>
          </a:xfrm>
        </p:spPr>
        <p:txBody>
          <a:bodyPr>
            <a:normAutofit/>
          </a:bodyPr>
          <a:lstStyle/>
          <a:p>
            <a:pPr marL="457200" indent="-457200">
              <a:lnSpc>
                <a:spcPct val="100000"/>
              </a:lnSpc>
              <a:buFont typeface="+mj-lt"/>
              <a:buAutoNum type="arabicPeriod"/>
            </a:pPr>
            <a:r>
              <a:rPr lang="en-US" sz="2800" dirty="0"/>
              <a:t>Develop A CUDA based solution to modulate and demodulate base band I/Q RF data in a software defined radio.</a:t>
            </a:r>
          </a:p>
          <a:p>
            <a:pPr marL="457200" indent="-457200">
              <a:lnSpc>
                <a:spcPct val="100000"/>
              </a:lnSpc>
              <a:buFont typeface="+mj-lt"/>
              <a:buAutoNum type="arabicPeriod"/>
            </a:pPr>
            <a:r>
              <a:rPr lang="en-US" sz="2800" dirty="0"/>
              <a:t>Develop a flexible Software Defined Radio Receiver software solution that allows for dynamic scanning and allocation of radio modules to various tasks as required.</a:t>
            </a:r>
          </a:p>
          <a:p>
            <a:pPr marL="457200" indent="-457200">
              <a:lnSpc>
                <a:spcPct val="100000"/>
              </a:lnSpc>
              <a:buFont typeface="+mj-lt"/>
              <a:buAutoNum type="arabicPeriod"/>
            </a:pPr>
            <a:r>
              <a:rPr lang="en-US" sz="2800" dirty="0"/>
              <a:t>Compare and contrast performance of CPU vs GPU algorithms.  </a:t>
            </a:r>
          </a:p>
          <a:p>
            <a:pPr marL="457200" indent="-457200">
              <a:lnSpc>
                <a:spcPct val="100000"/>
              </a:lnSpc>
              <a:buFont typeface="+mj-lt"/>
              <a:buAutoNum type="arabicPeriod"/>
            </a:pPr>
            <a:r>
              <a:rPr lang="en-US" sz="2800" dirty="0"/>
              <a:t>Compare and contrast power consumption.</a:t>
            </a:r>
          </a:p>
          <a:p>
            <a:pPr marL="457200" indent="-457200">
              <a:lnSpc>
                <a:spcPct val="100000"/>
              </a:lnSpc>
              <a:buFont typeface="+mj-lt"/>
              <a:buAutoNum type="arabicPeriod"/>
            </a:pPr>
            <a:r>
              <a:rPr lang="en-US" sz="2800" dirty="0"/>
              <a:t>Compare BER curves and Reacquisition times.</a:t>
            </a:r>
          </a:p>
          <a:p>
            <a:pPr marL="0" indent="0">
              <a:lnSpc>
                <a:spcPct val="100000"/>
              </a:lnSpc>
              <a:buNone/>
            </a:pPr>
            <a:endParaRPr lang="en-US" sz="1800" dirty="0"/>
          </a:p>
        </p:txBody>
      </p:sp>
    </p:spTree>
    <p:extLst>
      <p:ext uri="{BB962C8B-B14F-4D97-AF65-F5344CB8AC3E}">
        <p14:creationId xmlns:p14="http://schemas.microsoft.com/office/powerpoint/2010/main" val="2316296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F3342"/>
        </a:solidFill>
        <a:effectLst/>
      </p:bgPr>
    </p:bg>
    <p:spTree>
      <p:nvGrpSpPr>
        <p:cNvPr id="1" name=""/>
        <p:cNvGrpSpPr/>
        <p:nvPr/>
      </p:nvGrpSpPr>
      <p:grpSpPr>
        <a:xfrm>
          <a:off x="0" y="0"/>
          <a:ext cx="0" cy="0"/>
          <a:chOff x="0" y="0"/>
          <a:chExt cx="0" cy="0"/>
        </a:xfrm>
      </p:grpSpPr>
      <p:pic>
        <p:nvPicPr>
          <p:cNvPr id="5" name="Picture Placeholder 4" descr="Triangular design ceiling">
            <a:extLst>
              <a:ext uri="{FF2B5EF4-FFF2-40B4-BE49-F238E27FC236}">
                <a16:creationId xmlns:a16="http://schemas.microsoft.com/office/drawing/2014/main" id="{ECE6809B-9586-4FFC-9D20-26C51CA9653B}"/>
              </a:ext>
            </a:extLst>
          </p:cNvPr>
          <p:cNvPicPr>
            <a:picLocks noGrp="1" noChangeAspect="1"/>
          </p:cNvPicPr>
          <p:nvPr>
            <p:ph type="pic" sz="quarter" idx="4294967295"/>
          </p:nvPr>
        </p:nvPicPr>
        <p:blipFill>
          <a:blip r:embed="rId3">
            <a:extLst>
              <a:ext uri="{28A0092B-C50C-407E-A947-70E740481C1C}">
                <a14:useLocalDpi xmlns:a14="http://schemas.microsoft.com/office/drawing/2010/main" val="0"/>
              </a:ext>
            </a:extLst>
          </a:blip>
          <a:srcRect/>
          <a:stretch>
            <a:fillRect/>
          </a:stretch>
        </p:blipFill>
        <p:spPr/>
      </p:pic>
      <p:sp>
        <p:nvSpPr>
          <p:cNvPr id="35" name="Rectangle 34">
            <a:extLst>
              <a:ext uri="{FF2B5EF4-FFF2-40B4-BE49-F238E27FC236}">
                <a16:creationId xmlns:a16="http://schemas.microsoft.com/office/drawing/2014/main" id="{B6C8E487-ADDC-4F1B-A30A-BAABB4998F49}"/>
              </a:ext>
            </a:extLst>
          </p:cNvPr>
          <p:cNvSpPr/>
          <p:nvPr/>
        </p:nvSpPr>
        <p:spPr>
          <a:xfrm>
            <a:off x="0" y="24572"/>
            <a:ext cx="12192000" cy="6858000"/>
          </a:xfrm>
          <a:prstGeom prst="rect">
            <a:avLst/>
          </a:prstGeom>
          <a:solidFill>
            <a:srgbClr val="2F3342">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grpSp>
        <p:nvGrpSpPr>
          <p:cNvPr id="40" name="Group 39" descr="Accent squares:  white open shape, shaded green block, and white block with text placeholder.">
            <a:extLst>
              <a:ext uri="{FF2B5EF4-FFF2-40B4-BE49-F238E27FC236}">
                <a16:creationId xmlns:a16="http://schemas.microsoft.com/office/drawing/2014/main" id="{11BEC607-8474-408E-A7AC-48A065F31B63}"/>
              </a:ext>
            </a:extLst>
          </p:cNvPr>
          <p:cNvGrpSpPr/>
          <p:nvPr/>
        </p:nvGrpSpPr>
        <p:grpSpPr>
          <a:xfrm flipH="1">
            <a:off x="2076202" y="1374276"/>
            <a:ext cx="7324426" cy="3883523"/>
            <a:chOff x="252031" y="-22763"/>
            <a:chExt cx="7324426" cy="7269964"/>
          </a:xfrm>
        </p:grpSpPr>
        <p:sp>
          <p:nvSpPr>
            <p:cNvPr id="42" name="Rectangle 41">
              <a:extLst>
                <a:ext uri="{FF2B5EF4-FFF2-40B4-BE49-F238E27FC236}">
                  <a16:creationId xmlns:a16="http://schemas.microsoft.com/office/drawing/2014/main" id="{B601E3FC-2016-4085-9A4B-A172702EAAE1}"/>
                </a:ext>
              </a:extLst>
            </p:cNvPr>
            <p:cNvSpPr/>
            <p:nvPr userDrawn="1"/>
          </p:nvSpPr>
          <p:spPr>
            <a:xfrm>
              <a:off x="979714" y="1181211"/>
              <a:ext cx="6117771" cy="6065990"/>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sp>
          <p:nvSpPr>
            <p:cNvPr id="41" name="Rectangle 40">
              <a:extLst>
                <a:ext uri="{FF2B5EF4-FFF2-40B4-BE49-F238E27FC236}">
                  <a16:creationId xmlns:a16="http://schemas.microsoft.com/office/drawing/2014/main" id="{2CBF662F-A198-4AD3-8EBC-0EC9A52B2994}"/>
                </a:ext>
              </a:extLst>
            </p:cNvPr>
            <p:cNvSpPr/>
            <p:nvPr userDrawn="1"/>
          </p:nvSpPr>
          <p:spPr>
            <a:xfrm>
              <a:off x="500743" y="-22763"/>
              <a:ext cx="7075714" cy="5878284"/>
            </a:xfrm>
            <a:prstGeom prst="rect">
              <a:avLst/>
            </a:prstGeom>
            <a:noFill/>
            <a:ln w="1270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3" name="Rectangle 42">
              <a:extLst>
                <a:ext uri="{FF2B5EF4-FFF2-40B4-BE49-F238E27FC236}">
                  <a16:creationId xmlns:a16="http://schemas.microsoft.com/office/drawing/2014/main" id="{142E86C5-8E5F-4620-A4FB-D1F926179D18}"/>
                </a:ext>
              </a:extLst>
            </p:cNvPr>
            <p:cNvSpPr/>
            <p:nvPr userDrawn="1"/>
          </p:nvSpPr>
          <p:spPr>
            <a:xfrm>
              <a:off x="252031" y="655467"/>
              <a:ext cx="6475341" cy="5701790"/>
            </a:xfrm>
            <a:prstGeom prst="rect">
              <a:avLst/>
            </a:prstGeom>
            <a:solidFill>
              <a:srgbClr val="2F33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6" name="Title 5">
            <a:extLst>
              <a:ext uri="{FF2B5EF4-FFF2-40B4-BE49-F238E27FC236}">
                <a16:creationId xmlns:a16="http://schemas.microsoft.com/office/drawing/2014/main" id="{7E0E8055-17FA-43CE-9F03-E712F496B7CF}"/>
              </a:ext>
            </a:extLst>
          </p:cNvPr>
          <p:cNvSpPr>
            <a:spLocks noGrp="1"/>
          </p:cNvSpPr>
          <p:nvPr>
            <p:ph type="ctrTitle"/>
          </p:nvPr>
        </p:nvSpPr>
        <p:spPr>
          <a:xfrm>
            <a:off x="2791372" y="2238426"/>
            <a:ext cx="6609256" cy="2004962"/>
          </a:xfrm>
        </p:spPr>
        <p:txBody>
          <a:bodyPr anchor="ctr"/>
          <a:lstStyle/>
          <a:p>
            <a:r>
              <a:rPr lang="en-US" dirty="0"/>
              <a:t>Questions, Comments, or Concerns</a:t>
            </a:r>
          </a:p>
        </p:txBody>
      </p:sp>
      <p:sp>
        <p:nvSpPr>
          <p:cNvPr id="2" name="Footer Placeholder 1">
            <a:extLst>
              <a:ext uri="{FF2B5EF4-FFF2-40B4-BE49-F238E27FC236}">
                <a16:creationId xmlns:a16="http://schemas.microsoft.com/office/drawing/2014/main" id="{9FE3A4F2-29CE-4C57-A172-6A0D63EFD700}"/>
              </a:ext>
            </a:extLst>
          </p:cNvPr>
          <p:cNvSpPr>
            <a:spLocks noGrp="1"/>
          </p:cNvSpPr>
          <p:nvPr>
            <p:ph type="ftr" sz="quarter" idx="4294967295"/>
          </p:nvPr>
        </p:nvSpPr>
        <p:spPr>
          <a:xfrm>
            <a:off x="595884" y="6468303"/>
            <a:ext cx="4114800" cy="365125"/>
          </a:xfrm>
        </p:spPr>
        <p:txBody>
          <a:bodyPr/>
          <a:lstStyle/>
          <a:p>
            <a:r>
              <a:rPr lang="en-US" dirty="0"/>
              <a:t>Add a Footer</a:t>
            </a:r>
          </a:p>
        </p:txBody>
      </p:sp>
      <p:sp>
        <p:nvSpPr>
          <p:cNvPr id="25" name="Rectangle: Single Corner Snipped 24" descr="Footer accent box">
            <a:extLst>
              <a:ext uri="{FF2B5EF4-FFF2-40B4-BE49-F238E27FC236}">
                <a16:creationId xmlns:a16="http://schemas.microsoft.com/office/drawing/2014/main" id="{ADA66B68-D364-4C11-9AA9-052CEAC914E1}"/>
              </a:ext>
            </a:extLst>
          </p:cNvPr>
          <p:cNvSpPr/>
          <p:nvPr/>
        </p:nvSpPr>
        <p:spPr>
          <a:xfrm flipH="1">
            <a:off x="11549269" y="6356350"/>
            <a:ext cx="642731" cy="501650"/>
          </a:xfrm>
          <a:prstGeom prst="snip1Rect">
            <a:avLst/>
          </a:prstGeom>
          <a:gradFill>
            <a:gsLst>
              <a:gs pos="0">
                <a:srgbClr val="038B30">
                  <a:alpha val="70000"/>
                </a:srgbClr>
              </a:gs>
              <a:gs pos="50000">
                <a:srgbClr val="05EE55">
                  <a:alpha val="70000"/>
                </a:srgbClr>
              </a:gs>
              <a:gs pos="100000">
                <a:srgbClr val="C0F4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6" name="Slide Number Placeholder 5">
            <a:extLst>
              <a:ext uri="{FF2B5EF4-FFF2-40B4-BE49-F238E27FC236}">
                <a16:creationId xmlns:a16="http://schemas.microsoft.com/office/drawing/2014/main" id="{7B17F9E2-0E31-4010-80D8-F343F24E6E14}"/>
              </a:ext>
            </a:extLst>
          </p:cNvPr>
          <p:cNvSpPr>
            <a:spLocks noGrp="1"/>
          </p:cNvSpPr>
          <p:nvPr>
            <p:ph type="sldNum" sz="quarter" idx="4294967295"/>
          </p:nvPr>
        </p:nvSpPr>
        <p:spPr>
          <a:xfrm>
            <a:off x="11549268" y="6413649"/>
            <a:ext cx="642731" cy="407804"/>
          </a:xfrm>
          <a:prstGeom prst="rect">
            <a:avLst/>
          </a:prstGeom>
        </p:spPr>
        <p:txBody>
          <a:bodyPr vert="horz" lIns="91440" tIns="45720" rIns="91440" bIns="45720" rtlCol="0" anchor="ctr"/>
          <a:lstStyle>
            <a:lvl1pPr algn="ctr">
              <a:defRPr sz="1200">
                <a:solidFill>
                  <a:schemeClr val="bg1"/>
                </a:solidFill>
              </a:defRPr>
            </a:lvl1pPr>
          </a:lstStyle>
          <a:p>
            <a:fld id="{8C2E478F-E849-4A8C-AF1F-CBCC78A7CBFA}" type="slidenum">
              <a:rPr lang="en-US" smtClean="0"/>
              <a:pPr/>
              <a:t>13</a:t>
            </a:fld>
            <a:endParaRPr lang="en-US" dirty="0"/>
          </a:p>
        </p:txBody>
      </p:sp>
    </p:spTree>
    <p:extLst>
      <p:ext uri="{BB962C8B-B14F-4D97-AF65-F5344CB8AC3E}">
        <p14:creationId xmlns:p14="http://schemas.microsoft.com/office/powerpoint/2010/main" val="2070789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D671F4D-9614-41E9-BA0C-7977DEBBBBB3}"/>
              </a:ext>
            </a:extLst>
          </p:cNvPr>
          <p:cNvSpPr>
            <a:spLocks noGrp="1"/>
          </p:cNvSpPr>
          <p:nvPr>
            <p:ph type="title"/>
          </p:nvPr>
        </p:nvSpPr>
        <p:spPr/>
        <p:txBody>
          <a:bodyPr/>
          <a:lstStyle/>
          <a:p>
            <a:pPr algn="l"/>
            <a:r>
              <a:rPr lang="en-US" dirty="0"/>
              <a:t>Hardware</a:t>
            </a:r>
          </a:p>
        </p:txBody>
      </p:sp>
      <p:sp>
        <p:nvSpPr>
          <p:cNvPr id="9" name="Rectangle 8" descr="Open white square">
            <a:extLst>
              <a:ext uri="{FF2B5EF4-FFF2-40B4-BE49-F238E27FC236}">
                <a16:creationId xmlns:a16="http://schemas.microsoft.com/office/drawing/2014/main" id="{3FA6EA72-8286-456D-962A-635BD29FF580}"/>
              </a:ext>
            </a:extLst>
          </p:cNvPr>
          <p:cNvSpPr/>
          <p:nvPr/>
        </p:nvSpPr>
        <p:spPr>
          <a:xfrm flipH="1">
            <a:off x="757238" y="1071563"/>
            <a:ext cx="11100546" cy="4744701"/>
          </a:xfrm>
          <a:prstGeom prst="rect">
            <a:avLst/>
          </a:prstGeom>
          <a:noFill/>
          <a:ln w="889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097B4C68-C77C-441E-92FB-B16A0472C0E5}"/>
              </a:ext>
            </a:extLst>
          </p:cNvPr>
          <p:cNvSpPr/>
          <p:nvPr/>
        </p:nvSpPr>
        <p:spPr>
          <a:xfrm flipH="1">
            <a:off x="333834" y="1547133"/>
            <a:ext cx="11026363" cy="4702292"/>
          </a:xfrm>
          <a:prstGeom prst="rect">
            <a:avLst/>
          </a:prstGeom>
          <a:gradFill>
            <a:gsLst>
              <a:gs pos="0">
                <a:srgbClr val="038B30">
                  <a:alpha val="70000"/>
                </a:srgbClr>
              </a:gs>
              <a:gs pos="100000">
                <a:srgbClr val="C0F400">
                  <a:alpha val="70000"/>
                </a:srgbClr>
              </a:gs>
              <a:gs pos="50000">
                <a:srgbClr val="05EE55">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2</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r>
              <a:rPr lang="en-US" dirty="0"/>
              <a:t>+</a:t>
            </a:r>
          </a:p>
          <a:p>
            <a:pPr algn="ctr"/>
            <a:endParaRPr lang="en-US" dirty="0"/>
          </a:p>
        </p:txBody>
      </p:sp>
      <p:graphicFrame>
        <p:nvGraphicFramePr>
          <p:cNvPr id="6" name="Table 2">
            <a:extLst>
              <a:ext uri="{FF2B5EF4-FFF2-40B4-BE49-F238E27FC236}">
                <a16:creationId xmlns:a16="http://schemas.microsoft.com/office/drawing/2014/main" id="{0E9A2E70-9C73-45A4-9B0C-E2433CF2A835}"/>
              </a:ext>
            </a:extLst>
          </p:cNvPr>
          <p:cNvGraphicFramePr>
            <a:graphicFrameLocks noGrp="1"/>
          </p:cNvGraphicFramePr>
          <p:nvPr>
            <p:ph idx="1"/>
            <p:extLst>
              <p:ext uri="{D42A27DB-BD31-4B8C-83A1-F6EECF244321}">
                <p14:modId xmlns:p14="http://schemas.microsoft.com/office/powerpoint/2010/main" val="3398780933"/>
              </p:ext>
            </p:extLst>
          </p:nvPr>
        </p:nvGraphicFramePr>
        <p:xfrm>
          <a:off x="595313" y="1189038"/>
          <a:ext cx="11000992" cy="4843806"/>
        </p:xfrm>
        <a:graphic>
          <a:graphicData uri="http://schemas.openxmlformats.org/drawingml/2006/table">
            <a:tbl>
              <a:tblPr firstRow="1" bandRow="1">
                <a:effectLst>
                  <a:outerShdw blurRad="63500" sx="102000" sy="102000" algn="ctr" rotWithShape="0">
                    <a:srgbClr val="C0F400">
                      <a:alpha val="20000"/>
                    </a:srgbClr>
                  </a:outerShdw>
                </a:effectLst>
                <a:tableStyleId>{5C22544A-7EE6-4342-B048-85BDC9FD1C3A}</a:tableStyleId>
              </a:tblPr>
              <a:tblGrid>
                <a:gridCol w="2750248">
                  <a:extLst>
                    <a:ext uri="{9D8B030D-6E8A-4147-A177-3AD203B41FA5}">
                      <a16:colId xmlns:a16="http://schemas.microsoft.com/office/drawing/2014/main" val="2481577866"/>
                    </a:ext>
                  </a:extLst>
                </a:gridCol>
                <a:gridCol w="2750248">
                  <a:extLst>
                    <a:ext uri="{9D8B030D-6E8A-4147-A177-3AD203B41FA5}">
                      <a16:colId xmlns:a16="http://schemas.microsoft.com/office/drawing/2014/main" val="2836427615"/>
                    </a:ext>
                  </a:extLst>
                </a:gridCol>
                <a:gridCol w="2750248">
                  <a:extLst>
                    <a:ext uri="{9D8B030D-6E8A-4147-A177-3AD203B41FA5}">
                      <a16:colId xmlns:a16="http://schemas.microsoft.com/office/drawing/2014/main" val="310093864"/>
                    </a:ext>
                  </a:extLst>
                </a:gridCol>
                <a:gridCol w="2750248">
                  <a:extLst>
                    <a:ext uri="{9D8B030D-6E8A-4147-A177-3AD203B41FA5}">
                      <a16:colId xmlns:a16="http://schemas.microsoft.com/office/drawing/2014/main" val="2023951014"/>
                    </a:ext>
                  </a:extLst>
                </a:gridCol>
              </a:tblGrid>
              <a:tr h="546638">
                <a:tc>
                  <a:txBody>
                    <a:bodyPr/>
                    <a:lstStyle/>
                    <a:p>
                      <a:pPr algn="ctr"/>
                      <a:r>
                        <a:rPr lang="en-US" sz="2400" b="0" i="0" dirty="0">
                          <a:solidFill>
                            <a:srgbClr val="2F3342"/>
                          </a:solidFill>
                          <a:latin typeface="Gill Sans" panose="020B0502020104020203" pitchFamily="34" charset="-79"/>
                          <a:ea typeface="Roboto Black" panose="02000000000000000000" pitchFamily="2" charset="0"/>
                          <a:cs typeface="Gill Sans" panose="020B0502020104020203" pitchFamily="34" charset="-79"/>
                        </a:rPr>
                        <a:t>Hardware</a:t>
                      </a:r>
                      <a:endParaRPr lang="ru-RU" sz="2400" b="0" i="0" dirty="0">
                        <a:solidFill>
                          <a:srgbClr val="2F3342"/>
                        </a:solidFill>
                        <a:latin typeface="Gill Sans" panose="020B0502020104020203" pitchFamily="34" charset="-79"/>
                        <a:ea typeface="Roboto Black" panose="02000000000000000000" pitchFamily="2" charset="0"/>
                        <a:cs typeface="Gill Sans" panose="020B0502020104020203" pitchFamily="34" charset="-79"/>
                      </a:endParaRPr>
                    </a:p>
                  </a:txBody>
                  <a:tcPr marL="67637" marR="67637" marT="34995" marB="34995" anchor="ctr">
                    <a:solidFill>
                      <a:schemeClr val="bg1"/>
                    </a:solidFill>
                  </a:tcPr>
                </a:tc>
                <a:tc>
                  <a:txBody>
                    <a:bodyPr/>
                    <a:lstStyle/>
                    <a:p>
                      <a:pPr algn="ctr"/>
                      <a:r>
                        <a:rPr lang="en-US" sz="2400" b="0" dirty="0">
                          <a:solidFill>
                            <a:srgbClr val="2F3342"/>
                          </a:solidFill>
                        </a:rPr>
                        <a:t>Count</a:t>
                      </a:r>
                      <a:endParaRPr lang="ru-RU" sz="2400" b="0" i="0" dirty="0">
                        <a:solidFill>
                          <a:srgbClr val="2F3342"/>
                        </a:solidFill>
                        <a:latin typeface="Gill Sans" panose="020B0502020104020203" pitchFamily="34" charset="-79"/>
                        <a:ea typeface="Roboto Black" panose="02000000000000000000" pitchFamily="2" charset="0"/>
                        <a:cs typeface="Gill Sans" panose="020B0502020104020203" pitchFamily="34" charset="-79"/>
                      </a:endParaRPr>
                    </a:p>
                  </a:txBody>
                  <a:tcPr marL="67637" marR="67637" marT="34995" marB="34995" anchor="ctr">
                    <a:solidFill>
                      <a:schemeClr val="bg1"/>
                    </a:solidFill>
                  </a:tcPr>
                </a:tc>
                <a:tc>
                  <a:txBody>
                    <a:bodyPr/>
                    <a:lstStyle/>
                    <a:p>
                      <a:pPr algn="ctr"/>
                      <a:r>
                        <a:rPr lang="en-US" sz="2400" b="0" dirty="0">
                          <a:solidFill>
                            <a:srgbClr val="2F3342"/>
                          </a:solidFill>
                        </a:rPr>
                        <a:t>Cost</a:t>
                      </a:r>
                      <a:endParaRPr lang="ru-RU" sz="2400" b="0" i="0" dirty="0">
                        <a:solidFill>
                          <a:srgbClr val="2F3342"/>
                        </a:solidFill>
                        <a:latin typeface="Gill Sans" panose="020B0502020104020203" pitchFamily="34" charset="-79"/>
                        <a:ea typeface="Roboto Black" panose="02000000000000000000" pitchFamily="2" charset="0"/>
                        <a:cs typeface="Gill Sans" panose="020B0502020104020203" pitchFamily="34" charset="-79"/>
                      </a:endParaRPr>
                    </a:p>
                  </a:txBody>
                  <a:tcPr marL="67637" marR="67637" marT="34995" marB="34995" anchor="ctr">
                    <a:solidFill>
                      <a:schemeClr val="bg1"/>
                    </a:solidFill>
                  </a:tcPr>
                </a:tc>
                <a:tc>
                  <a:txBody>
                    <a:bodyPr/>
                    <a:lstStyle/>
                    <a:p>
                      <a:pPr algn="ctr"/>
                      <a:r>
                        <a:rPr lang="en-US" sz="2400" b="0" i="0" dirty="0">
                          <a:solidFill>
                            <a:srgbClr val="2F3342"/>
                          </a:solidFill>
                          <a:latin typeface="Gill Sans" panose="020B0502020104020203" pitchFamily="34" charset="-79"/>
                          <a:ea typeface="Roboto Black" panose="02000000000000000000" pitchFamily="2" charset="0"/>
                          <a:cs typeface="Gill Sans" panose="020B0502020104020203" pitchFamily="34" charset="-79"/>
                        </a:rPr>
                        <a:t>In Stock</a:t>
                      </a:r>
                      <a:endParaRPr lang="ru-RU" sz="2400" b="0" i="0" dirty="0">
                        <a:solidFill>
                          <a:srgbClr val="2F3342"/>
                        </a:solidFill>
                        <a:latin typeface="Gill Sans" panose="020B0502020104020203" pitchFamily="34" charset="-79"/>
                        <a:ea typeface="Roboto Black" panose="02000000000000000000" pitchFamily="2" charset="0"/>
                        <a:cs typeface="Gill Sans" panose="020B0502020104020203" pitchFamily="34" charset="-79"/>
                      </a:endParaRPr>
                    </a:p>
                  </a:txBody>
                  <a:tcPr marL="67637" marR="67637" marT="34995" marB="34995" anchor="ctr">
                    <a:solidFill>
                      <a:schemeClr val="bg1"/>
                    </a:solidFill>
                  </a:tcPr>
                </a:tc>
                <a:extLst>
                  <a:ext uri="{0D108BD9-81ED-4DB2-BD59-A6C34878D82A}">
                    <a16:rowId xmlns:a16="http://schemas.microsoft.com/office/drawing/2014/main" val="983420419"/>
                  </a:ext>
                </a:extLst>
              </a:tr>
              <a:tr h="537146">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extLst>
                  <a:ext uri="{0D108BD9-81ED-4DB2-BD59-A6C34878D82A}">
                    <a16:rowId xmlns:a16="http://schemas.microsoft.com/office/drawing/2014/main" val="3883246291"/>
                  </a:ext>
                </a:extLst>
              </a:tr>
              <a:tr h="537146">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extLst>
                  <a:ext uri="{0D108BD9-81ED-4DB2-BD59-A6C34878D82A}">
                    <a16:rowId xmlns:a16="http://schemas.microsoft.com/office/drawing/2014/main" val="3502607855"/>
                  </a:ext>
                </a:extLst>
              </a:tr>
              <a:tr h="537146">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extLst>
                  <a:ext uri="{0D108BD9-81ED-4DB2-BD59-A6C34878D82A}">
                    <a16:rowId xmlns:a16="http://schemas.microsoft.com/office/drawing/2014/main" val="3557125802"/>
                  </a:ext>
                </a:extLst>
              </a:tr>
              <a:tr h="537146">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extLst>
                  <a:ext uri="{0D108BD9-81ED-4DB2-BD59-A6C34878D82A}">
                    <a16:rowId xmlns:a16="http://schemas.microsoft.com/office/drawing/2014/main" val="1055255528"/>
                  </a:ext>
                </a:extLst>
              </a:tr>
              <a:tr h="537146">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extLst>
                  <a:ext uri="{0D108BD9-81ED-4DB2-BD59-A6C34878D82A}">
                    <a16:rowId xmlns:a16="http://schemas.microsoft.com/office/drawing/2014/main" val="1449646690"/>
                  </a:ext>
                </a:extLst>
              </a:tr>
              <a:tr h="537146">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extLst>
                  <a:ext uri="{0D108BD9-81ED-4DB2-BD59-A6C34878D82A}">
                    <a16:rowId xmlns:a16="http://schemas.microsoft.com/office/drawing/2014/main" val="1173117077"/>
                  </a:ext>
                </a:extLst>
              </a:tr>
              <a:tr h="537146">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extLst>
                  <a:ext uri="{0D108BD9-81ED-4DB2-BD59-A6C34878D82A}">
                    <a16:rowId xmlns:a16="http://schemas.microsoft.com/office/drawing/2014/main" val="43970745"/>
                  </a:ext>
                </a:extLst>
              </a:tr>
              <a:tr h="537146">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tc>
                  <a:txBody>
                    <a:bodyPr/>
                    <a:lstStyle/>
                    <a:p>
                      <a:pPr marL="0" marR="0" indent="0" algn="ctr" defTabSz="1371600" rtl="0" eaLnBrk="1" fontAlgn="auto" latinLnBrk="0" hangingPunct="1">
                        <a:lnSpc>
                          <a:spcPct val="100000"/>
                        </a:lnSpc>
                        <a:spcBef>
                          <a:spcPts val="0"/>
                        </a:spcBef>
                        <a:spcAft>
                          <a:spcPts val="0"/>
                        </a:spcAft>
                        <a:buClrTx/>
                        <a:buSzTx/>
                        <a:buFontTx/>
                        <a:buNone/>
                        <a:tabLst/>
                        <a:defRPr/>
                      </a:pPr>
                      <a:r>
                        <a:rPr lang="en-US" sz="1400" dirty="0">
                          <a:solidFill>
                            <a:schemeClr val="bg1"/>
                          </a:solidFill>
                        </a:rPr>
                        <a:t>Place content here</a:t>
                      </a:r>
                      <a:endParaRPr lang="ru-RU" sz="1400" b="0" i="0" dirty="0">
                        <a:solidFill>
                          <a:schemeClr val="bg1"/>
                        </a:solidFill>
                        <a:latin typeface="Gill Sans Light" panose="020B0302020104020203" pitchFamily="34" charset="-79"/>
                        <a:ea typeface="Roboto Light" panose="02000000000000000000" pitchFamily="2" charset="0"/>
                        <a:cs typeface="Gill Sans Light" panose="020B0302020104020203" pitchFamily="34" charset="-79"/>
                      </a:endParaRPr>
                    </a:p>
                  </a:txBody>
                  <a:tcPr marL="64642" marR="64642" marT="34995" marB="34995" anchor="ctr">
                    <a:solidFill>
                      <a:srgbClr val="2F3342"/>
                    </a:solidFill>
                  </a:tcPr>
                </a:tc>
                <a:extLst>
                  <a:ext uri="{0D108BD9-81ED-4DB2-BD59-A6C34878D82A}">
                    <a16:rowId xmlns:a16="http://schemas.microsoft.com/office/drawing/2014/main" val="1663314759"/>
                  </a:ext>
                </a:extLst>
              </a:tr>
            </a:tbl>
          </a:graphicData>
        </a:graphic>
      </p:graphicFrame>
      <p:sp>
        <p:nvSpPr>
          <p:cNvPr id="2" name="Footer Placeholder 1">
            <a:extLst>
              <a:ext uri="{FF2B5EF4-FFF2-40B4-BE49-F238E27FC236}">
                <a16:creationId xmlns:a16="http://schemas.microsoft.com/office/drawing/2014/main" id="{08DF2641-88A5-4690-98BC-859695C8E3C8}"/>
              </a:ext>
            </a:extLst>
          </p:cNvPr>
          <p:cNvSpPr>
            <a:spLocks noGrp="1"/>
          </p:cNvSpPr>
          <p:nvPr>
            <p:ph type="ftr" sz="quarter" idx="10"/>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C6CF05E3-FE3F-45C6-A2C5-9F5408F4F812}"/>
              </a:ext>
            </a:extLst>
          </p:cNvPr>
          <p:cNvSpPr>
            <a:spLocks noGrp="1"/>
          </p:cNvSpPr>
          <p:nvPr>
            <p:ph type="sldNum" sz="quarter" idx="11"/>
          </p:nvPr>
        </p:nvSpPr>
        <p:spPr/>
        <p:txBody>
          <a:bodyPr/>
          <a:lstStyle/>
          <a:p>
            <a:fld id="{8C2E478F-E849-4A8C-AF1F-CBCC78A7CBFA}" type="slidenum">
              <a:rPr lang="en-US" smtClean="0"/>
              <a:pPr/>
              <a:t>14</a:t>
            </a:fld>
            <a:endParaRPr lang="en-US" dirty="0"/>
          </a:p>
        </p:txBody>
      </p:sp>
    </p:spTree>
    <p:extLst>
      <p:ext uri="{BB962C8B-B14F-4D97-AF65-F5344CB8AC3E}">
        <p14:creationId xmlns:p14="http://schemas.microsoft.com/office/powerpoint/2010/main" val="13792308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dirty="0"/>
              <a:t>YOUR TITLE GOES HERE</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dirty="0"/>
              <a:t>SUBTITLE GOES HERE</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fontScale="85000" lnSpcReduction="10000"/>
          </a:bodyPr>
          <a:lstStyle/>
          <a:p>
            <a:pPr marL="0" indent="0">
              <a:buNone/>
            </a:pPr>
            <a:r>
              <a:rPr lang="en-US" dirty="0"/>
              <a:t>Lorem ipsum dolor sit amet, consectetur adipiscing elit. Ut gravida eros erat. Proin a tellus sed ri sus lobortis sagittis eu quis est. Duis ut aliquam nisi. Suspendisse vehicula mi diam, sit amet lacinia massa sodales ac. Fusce condimentum egestas nunc a maximus. Quisque et orci purus. Proin dolor mi, ultrices sit amet ipsum placerat, congue mattis turpis. Donec vestibulum eros eget mauris dignissim, ut ultricies dolor viverra. Phasellus efficitur ante nec sem convallis, in ornare est accumsan. Lorem ipsum dolor sit amet, consectetur adipiscing elit. Ut gravida eros erat. Proin a tellus sed risus lobortis sagittis eu quis est. </a:t>
            </a:r>
          </a:p>
        </p:txBody>
      </p:sp>
      <p:graphicFrame>
        <p:nvGraphicFramePr>
          <p:cNvPr id="10" name="Chart 3" descr="Chart">
            <a:extLst>
              <a:ext uri="{FF2B5EF4-FFF2-40B4-BE49-F238E27FC236}">
                <a16:creationId xmlns:a16="http://schemas.microsoft.com/office/drawing/2014/main" id="{0EB6D7F7-49BE-4D95-9DBA-99B2C7BD4949}"/>
              </a:ext>
            </a:extLst>
          </p:cNvPr>
          <p:cNvGraphicFramePr>
            <a:graphicFrameLocks noGrp="1"/>
          </p:cNvGraphicFramePr>
          <p:nvPr>
            <p:ph sz="quarter" idx="16"/>
            <p:extLst>
              <p:ext uri="{D42A27DB-BD31-4B8C-83A1-F6EECF244321}">
                <p14:modId xmlns:p14="http://schemas.microsoft.com/office/powerpoint/2010/main" val="3784325792"/>
              </p:ext>
            </p:extLst>
          </p:nvPr>
        </p:nvGraphicFramePr>
        <p:xfrm>
          <a:off x="6400800" y="469900"/>
          <a:ext cx="5219700" cy="5918200"/>
        </p:xfrm>
        <a:graphic>
          <a:graphicData uri="http://schemas.openxmlformats.org/drawingml/2006/chart">
            <c:chart xmlns:c="http://schemas.openxmlformats.org/drawingml/2006/chart" xmlns:r="http://schemas.openxmlformats.org/officeDocument/2006/relationships" r:id="rId2"/>
          </a:graphicData>
        </a:graphic>
      </p:graphicFrame>
      <p:sp>
        <p:nvSpPr>
          <p:cNvPr id="11" name="Footer Placeholder 10">
            <a:extLst>
              <a:ext uri="{FF2B5EF4-FFF2-40B4-BE49-F238E27FC236}">
                <a16:creationId xmlns:a16="http://schemas.microsoft.com/office/drawing/2014/main" id="{27599ABA-671B-4E90-B4E8-5B2482234ACA}"/>
              </a:ext>
            </a:extLst>
          </p:cNvPr>
          <p:cNvSpPr>
            <a:spLocks noGrp="1"/>
          </p:cNvSpPr>
          <p:nvPr>
            <p:ph type="ftr" sz="quarter" idx="17"/>
          </p:nvPr>
        </p:nvSpPr>
        <p:spPr/>
        <p:txBody>
          <a:bodyPr/>
          <a:lstStyle/>
          <a:p>
            <a:r>
              <a:rPr lang="en-US" dirty="0"/>
              <a:t>Add a Footer</a:t>
            </a:r>
          </a:p>
        </p:txBody>
      </p:sp>
      <p:sp>
        <p:nvSpPr>
          <p:cNvPr id="12" name="Slide Number Placeholder 11">
            <a:extLst>
              <a:ext uri="{FF2B5EF4-FFF2-40B4-BE49-F238E27FC236}">
                <a16:creationId xmlns:a16="http://schemas.microsoft.com/office/drawing/2014/main" id="{A40D7403-0D24-42D0-9DE5-23601D8FBC17}"/>
              </a:ext>
            </a:extLst>
          </p:cNvPr>
          <p:cNvSpPr>
            <a:spLocks noGrp="1"/>
          </p:cNvSpPr>
          <p:nvPr>
            <p:ph type="sldNum" sz="quarter" idx="18"/>
          </p:nvPr>
        </p:nvSpPr>
        <p:spPr/>
        <p:txBody>
          <a:bodyPr/>
          <a:lstStyle/>
          <a:p>
            <a:fld id="{8C2E478F-E849-4A8C-AF1F-CBCC78A7CBFA}" type="slidenum">
              <a:rPr lang="en-US" smtClean="0"/>
              <a:pPr/>
              <a:t>15</a:t>
            </a:fld>
            <a:endParaRPr lang="en-US" dirty="0"/>
          </a:p>
        </p:txBody>
      </p:sp>
    </p:spTree>
    <p:extLst>
      <p:ext uri="{BB962C8B-B14F-4D97-AF65-F5344CB8AC3E}">
        <p14:creationId xmlns:p14="http://schemas.microsoft.com/office/powerpoint/2010/main" val="1507751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5445F47-6D74-450C-BC16-998D2021AD78}"/>
              </a:ext>
            </a:extLst>
          </p:cNvPr>
          <p:cNvSpPr>
            <a:spLocks noGrp="1"/>
          </p:cNvSpPr>
          <p:nvPr>
            <p:ph type="title"/>
          </p:nvPr>
        </p:nvSpPr>
        <p:spPr/>
        <p:txBody>
          <a:bodyPr/>
          <a:lstStyle/>
          <a:p>
            <a:pPr algn="l"/>
            <a:r>
              <a:rPr lang="en-US" sz="3600" dirty="0"/>
              <a:t>About Me</a:t>
            </a:r>
          </a:p>
        </p:txBody>
      </p:sp>
      <p:sp>
        <p:nvSpPr>
          <p:cNvPr id="4" name="Content Placeholder 3">
            <a:extLst>
              <a:ext uri="{FF2B5EF4-FFF2-40B4-BE49-F238E27FC236}">
                <a16:creationId xmlns:a16="http://schemas.microsoft.com/office/drawing/2014/main" id="{2885A4AC-9AA0-4EFF-8162-609223BF5D70}"/>
              </a:ext>
            </a:extLst>
          </p:cNvPr>
          <p:cNvSpPr>
            <a:spLocks noGrp="1"/>
          </p:cNvSpPr>
          <p:nvPr>
            <p:ph idx="1"/>
          </p:nvPr>
        </p:nvSpPr>
        <p:spPr>
          <a:xfrm>
            <a:off x="5510539" y="1146900"/>
            <a:ext cx="6117771" cy="4491902"/>
          </a:xfrm>
        </p:spPr>
        <p:txBody>
          <a:bodyPr>
            <a:normAutofit/>
          </a:bodyPr>
          <a:lstStyle/>
          <a:p>
            <a:pPr marL="0" indent="0">
              <a:lnSpc>
                <a:spcPct val="100000"/>
              </a:lnSpc>
              <a:buNone/>
            </a:pPr>
            <a:r>
              <a:rPr lang="en-US" sz="1800" dirty="0"/>
              <a:t>Education</a:t>
            </a:r>
          </a:p>
          <a:p>
            <a:pPr>
              <a:lnSpc>
                <a:spcPct val="100000"/>
              </a:lnSpc>
            </a:pPr>
            <a:r>
              <a:rPr lang="en-US" dirty="0"/>
              <a:t>Bachelors of Computer Science (South Dakota School of Mines and Tech.)</a:t>
            </a:r>
          </a:p>
          <a:p>
            <a:pPr>
              <a:lnSpc>
                <a:spcPct val="100000"/>
              </a:lnSpc>
            </a:pPr>
            <a:r>
              <a:rPr lang="en-US" dirty="0"/>
              <a:t>Bachelors of Physics (South Dakota School of Mines and Tech.)</a:t>
            </a:r>
          </a:p>
          <a:p>
            <a:pPr>
              <a:lnSpc>
                <a:spcPct val="100000"/>
              </a:lnSpc>
            </a:pPr>
            <a:r>
              <a:rPr lang="en-US" dirty="0"/>
              <a:t>Minor in Robotics (South Dakota School of Mines and Tech.)</a:t>
            </a:r>
          </a:p>
          <a:p>
            <a:pPr>
              <a:lnSpc>
                <a:spcPct val="100000"/>
              </a:lnSpc>
            </a:pPr>
            <a:r>
              <a:rPr lang="en-US" dirty="0"/>
              <a:t>Masters in Computer Engineering (Weber State </a:t>
            </a:r>
            <a:r>
              <a:rPr lang="en-US" dirty="0" err="1"/>
              <a:t>Univerity</a:t>
            </a:r>
            <a:r>
              <a:rPr lang="en-US" dirty="0"/>
              <a:t>) [In Progress]</a:t>
            </a:r>
          </a:p>
          <a:p>
            <a:pPr marL="0" indent="0">
              <a:lnSpc>
                <a:spcPct val="100000"/>
              </a:lnSpc>
              <a:buNone/>
            </a:pPr>
            <a:r>
              <a:rPr lang="en-US" sz="1800" dirty="0"/>
              <a:t>Career </a:t>
            </a:r>
          </a:p>
          <a:p>
            <a:pPr>
              <a:lnSpc>
                <a:spcPct val="100000"/>
              </a:lnSpc>
            </a:pPr>
            <a:r>
              <a:rPr lang="en-US" dirty="0"/>
              <a:t>6+ Years at L3 Communications and Technology</a:t>
            </a:r>
          </a:p>
          <a:p>
            <a:pPr>
              <a:lnSpc>
                <a:spcPct val="100000"/>
              </a:lnSpc>
            </a:pPr>
            <a:r>
              <a:rPr lang="en-US" dirty="0"/>
              <a:t>Software Lead, Architect, and Developer on multiple projects</a:t>
            </a:r>
          </a:p>
        </p:txBody>
      </p:sp>
      <p:sp>
        <p:nvSpPr>
          <p:cNvPr id="2" name="Footer Placeholder 1">
            <a:extLst>
              <a:ext uri="{FF2B5EF4-FFF2-40B4-BE49-F238E27FC236}">
                <a16:creationId xmlns:a16="http://schemas.microsoft.com/office/drawing/2014/main" id="{80919F81-09E4-41AD-9E45-21C8A7FBC2E5}"/>
              </a:ext>
            </a:extLst>
          </p:cNvPr>
          <p:cNvSpPr>
            <a:spLocks noGrp="1"/>
          </p:cNvSpPr>
          <p:nvPr>
            <p:ph type="ftr" sz="quarter" idx="16"/>
          </p:nvPr>
        </p:nvSpPr>
        <p:spPr/>
        <p:txBody>
          <a:bodyPr/>
          <a:lstStyle/>
          <a:p>
            <a:r>
              <a:rPr lang="en-US" dirty="0"/>
              <a:t>Add a Footer</a:t>
            </a:r>
          </a:p>
        </p:txBody>
      </p:sp>
      <p:sp>
        <p:nvSpPr>
          <p:cNvPr id="3" name="Slide Number Placeholder 2">
            <a:extLst>
              <a:ext uri="{FF2B5EF4-FFF2-40B4-BE49-F238E27FC236}">
                <a16:creationId xmlns:a16="http://schemas.microsoft.com/office/drawing/2014/main" id="{6556A3C9-6740-4558-AB5B-687741A63BDD}"/>
              </a:ext>
            </a:extLst>
          </p:cNvPr>
          <p:cNvSpPr>
            <a:spLocks noGrp="1"/>
          </p:cNvSpPr>
          <p:nvPr>
            <p:ph type="sldNum" sz="quarter" idx="17"/>
          </p:nvPr>
        </p:nvSpPr>
        <p:spPr/>
        <p:txBody>
          <a:bodyPr/>
          <a:lstStyle/>
          <a:p>
            <a:fld id="{8C2E478F-E849-4A8C-AF1F-CBCC78A7CBFA}" type="slidenum">
              <a:rPr lang="en-US" smtClean="0"/>
              <a:pPr/>
              <a:t>2</a:t>
            </a:fld>
            <a:endParaRPr lang="en-US" dirty="0"/>
          </a:p>
        </p:txBody>
      </p:sp>
      <p:pic>
        <p:nvPicPr>
          <p:cNvPr id="12" name="Picture 11">
            <a:extLst>
              <a:ext uri="{FF2B5EF4-FFF2-40B4-BE49-F238E27FC236}">
                <a16:creationId xmlns:a16="http://schemas.microsoft.com/office/drawing/2014/main" id="{E7F5571E-A96C-9544-AF36-8232F8F3D032}"/>
              </a:ext>
            </a:extLst>
          </p:cNvPr>
          <p:cNvPicPr>
            <a:picLocks noChangeAspect="1"/>
          </p:cNvPicPr>
          <p:nvPr/>
        </p:nvPicPr>
        <p:blipFill>
          <a:blip r:embed="rId3"/>
          <a:stretch>
            <a:fillRect/>
          </a:stretch>
        </p:blipFill>
        <p:spPr>
          <a:xfrm>
            <a:off x="941217" y="1146899"/>
            <a:ext cx="3424133" cy="4932955"/>
          </a:xfrm>
          <a:prstGeom prst="rect">
            <a:avLst/>
          </a:prstGeom>
          <a:ln w="28575">
            <a:solidFill>
              <a:schemeClr val="tx1"/>
            </a:solidFill>
          </a:ln>
        </p:spPr>
        <p:style>
          <a:lnRef idx="1">
            <a:schemeClr val="dk1"/>
          </a:lnRef>
          <a:fillRef idx="3">
            <a:schemeClr val="dk1"/>
          </a:fillRef>
          <a:effectRef idx="2">
            <a:schemeClr val="dk1"/>
          </a:effectRef>
          <a:fontRef idx="minor">
            <a:schemeClr val="lt1"/>
          </a:fontRef>
        </p:style>
      </p:pic>
      <p:pic>
        <p:nvPicPr>
          <p:cNvPr id="10" name="Picture 9">
            <a:extLst>
              <a:ext uri="{FF2B5EF4-FFF2-40B4-BE49-F238E27FC236}">
                <a16:creationId xmlns:a16="http://schemas.microsoft.com/office/drawing/2014/main" id="{C1B26BD8-EFB9-CF47-9FBA-378F1C62CF53}"/>
              </a:ext>
            </a:extLst>
          </p:cNvPr>
          <p:cNvPicPr>
            <a:picLocks noChangeAspect="1"/>
          </p:cNvPicPr>
          <p:nvPr/>
        </p:nvPicPr>
        <p:blipFill>
          <a:blip r:embed="rId4"/>
          <a:stretch>
            <a:fillRect/>
          </a:stretch>
        </p:blipFill>
        <p:spPr>
          <a:xfrm>
            <a:off x="6490423" y="5078222"/>
            <a:ext cx="1210843" cy="1150301"/>
          </a:xfrm>
          <a:prstGeom prst="rect">
            <a:avLst/>
          </a:prstGeom>
        </p:spPr>
      </p:pic>
      <p:pic>
        <p:nvPicPr>
          <p:cNvPr id="15" name="Picture 14">
            <a:extLst>
              <a:ext uri="{FF2B5EF4-FFF2-40B4-BE49-F238E27FC236}">
                <a16:creationId xmlns:a16="http://schemas.microsoft.com/office/drawing/2014/main" id="{DF150970-565E-424C-9731-2CC395C08F76}"/>
              </a:ext>
            </a:extLst>
          </p:cNvPr>
          <p:cNvPicPr>
            <a:picLocks noChangeAspect="1"/>
          </p:cNvPicPr>
          <p:nvPr/>
        </p:nvPicPr>
        <p:blipFill>
          <a:blip r:embed="rId5"/>
          <a:stretch>
            <a:fillRect/>
          </a:stretch>
        </p:blipFill>
        <p:spPr>
          <a:xfrm>
            <a:off x="7943590" y="5061333"/>
            <a:ext cx="1152618" cy="1152618"/>
          </a:xfrm>
          <a:prstGeom prst="rect">
            <a:avLst/>
          </a:prstGeom>
        </p:spPr>
      </p:pic>
      <p:pic>
        <p:nvPicPr>
          <p:cNvPr id="16" name="Picture 15">
            <a:extLst>
              <a:ext uri="{FF2B5EF4-FFF2-40B4-BE49-F238E27FC236}">
                <a16:creationId xmlns:a16="http://schemas.microsoft.com/office/drawing/2014/main" id="{A0478F82-ACFF-424F-A888-77AB5CC987F7}"/>
              </a:ext>
            </a:extLst>
          </p:cNvPr>
          <p:cNvPicPr>
            <a:picLocks noChangeAspect="1"/>
          </p:cNvPicPr>
          <p:nvPr/>
        </p:nvPicPr>
        <p:blipFill>
          <a:blip r:embed="rId6"/>
          <a:stretch>
            <a:fillRect/>
          </a:stretch>
        </p:blipFill>
        <p:spPr>
          <a:xfrm>
            <a:off x="9332814" y="5092794"/>
            <a:ext cx="1817166" cy="1135729"/>
          </a:xfrm>
          <a:prstGeom prst="rect">
            <a:avLst/>
          </a:prstGeom>
        </p:spPr>
      </p:pic>
    </p:spTree>
    <p:extLst>
      <p:ext uri="{BB962C8B-B14F-4D97-AF65-F5344CB8AC3E}">
        <p14:creationId xmlns:p14="http://schemas.microsoft.com/office/powerpoint/2010/main" val="259734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C3412B3-724B-6149-9B95-AF819FACE12E}"/>
              </a:ext>
            </a:extLst>
          </p:cNvPr>
          <p:cNvSpPr>
            <a:spLocks noGrp="1"/>
          </p:cNvSpPr>
          <p:nvPr>
            <p:ph type="sldNum" sz="quarter" idx="17"/>
          </p:nvPr>
        </p:nvSpPr>
        <p:spPr>
          <a:xfrm>
            <a:off x="11549269" y="6405746"/>
            <a:ext cx="642731" cy="407804"/>
          </a:xfrm>
        </p:spPr>
        <p:txBody>
          <a:bodyPr/>
          <a:lstStyle/>
          <a:p>
            <a:fld id="{8C2E478F-E849-4A8C-AF1F-CBCC78A7CBFA}" type="slidenum">
              <a:rPr lang="en-US" smtClean="0"/>
              <a:pPr/>
              <a:t>3</a:t>
            </a:fld>
            <a:endParaRPr lang="en-US" dirty="0"/>
          </a:p>
        </p:txBody>
      </p:sp>
      <p:sp>
        <p:nvSpPr>
          <p:cNvPr id="12" name="Title 11">
            <a:extLst>
              <a:ext uri="{FF2B5EF4-FFF2-40B4-BE49-F238E27FC236}">
                <a16:creationId xmlns:a16="http://schemas.microsoft.com/office/drawing/2014/main" id="{A3592781-7209-F646-BA27-1B8CD8DFC424}"/>
              </a:ext>
            </a:extLst>
          </p:cNvPr>
          <p:cNvSpPr>
            <a:spLocks noGrp="1"/>
          </p:cNvSpPr>
          <p:nvPr>
            <p:ph type="title"/>
          </p:nvPr>
        </p:nvSpPr>
        <p:spPr/>
        <p:txBody>
          <a:bodyPr/>
          <a:lstStyle/>
          <a:p>
            <a:r>
              <a:rPr lang="en-US" dirty="0"/>
              <a:t>Masters Project: Purpose</a:t>
            </a:r>
          </a:p>
        </p:txBody>
      </p:sp>
      <p:sp>
        <p:nvSpPr>
          <p:cNvPr id="13" name="Content Placeholder 3">
            <a:extLst>
              <a:ext uri="{FF2B5EF4-FFF2-40B4-BE49-F238E27FC236}">
                <a16:creationId xmlns:a16="http://schemas.microsoft.com/office/drawing/2014/main" id="{E5AF458F-7F47-AF4D-A575-12E7511597D4}"/>
              </a:ext>
            </a:extLst>
          </p:cNvPr>
          <p:cNvSpPr>
            <a:spLocks noGrp="1"/>
          </p:cNvSpPr>
          <p:nvPr>
            <p:ph idx="1"/>
          </p:nvPr>
        </p:nvSpPr>
        <p:spPr>
          <a:xfrm>
            <a:off x="286187" y="1146900"/>
            <a:ext cx="11342124" cy="4491902"/>
          </a:xfrm>
        </p:spPr>
        <p:txBody>
          <a:bodyPr>
            <a:normAutofit/>
          </a:bodyPr>
          <a:lstStyle/>
          <a:p>
            <a:pPr marL="457200" indent="-457200">
              <a:lnSpc>
                <a:spcPct val="100000"/>
              </a:lnSpc>
              <a:buFont typeface="+mj-lt"/>
              <a:buAutoNum type="arabicPeriod"/>
            </a:pPr>
            <a:r>
              <a:rPr lang="en-US" sz="2800" dirty="0"/>
              <a:t>Investigate and develop </a:t>
            </a:r>
            <a:r>
              <a:rPr lang="en-US" sz="2800" dirty="0" err="1"/>
              <a:t>Cuda</a:t>
            </a:r>
            <a:r>
              <a:rPr lang="en-US" sz="2800" dirty="0"/>
              <a:t> based algorithms and techniques to modulate and demodulate base band I/Q RF data in a software defined radio.</a:t>
            </a:r>
          </a:p>
          <a:p>
            <a:pPr marL="457200" indent="-457200">
              <a:lnSpc>
                <a:spcPct val="100000"/>
              </a:lnSpc>
              <a:buFont typeface="+mj-lt"/>
              <a:buAutoNum type="arabicPeriod"/>
            </a:pPr>
            <a:r>
              <a:rPr lang="en-US" sz="2800" dirty="0"/>
              <a:t>Develop a flexible Software Defined Radio Receiver software solution that allows for dynamic scanning and allocation of radio modules to various tasks as required.</a:t>
            </a:r>
          </a:p>
          <a:p>
            <a:pPr marL="457200" indent="-457200">
              <a:lnSpc>
                <a:spcPct val="100000"/>
              </a:lnSpc>
              <a:buFont typeface="+mj-lt"/>
              <a:buAutoNum type="arabicPeriod"/>
            </a:pPr>
            <a:r>
              <a:rPr lang="en-US" sz="2800" dirty="0"/>
              <a:t>Compare and contrast performance of CPU vs GPU algorithms.  </a:t>
            </a:r>
          </a:p>
          <a:p>
            <a:pPr marL="457200" indent="-457200">
              <a:lnSpc>
                <a:spcPct val="100000"/>
              </a:lnSpc>
              <a:buFont typeface="+mj-lt"/>
              <a:buAutoNum type="arabicPeriod"/>
            </a:pPr>
            <a:r>
              <a:rPr lang="en-US" sz="2800" dirty="0"/>
              <a:t>Compare and contrast power consumption.</a:t>
            </a:r>
          </a:p>
          <a:p>
            <a:pPr marL="457200" indent="-457200">
              <a:lnSpc>
                <a:spcPct val="100000"/>
              </a:lnSpc>
              <a:buFont typeface="+mj-lt"/>
              <a:buAutoNum type="arabicPeriod"/>
            </a:pPr>
            <a:r>
              <a:rPr lang="en-US" sz="2800" dirty="0"/>
              <a:t>Investigate BER curves and Reacquisition times.</a:t>
            </a:r>
          </a:p>
          <a:p>
            <a:pPr marL="457200" indent="-457200">
              <a:lnSpc>
                <a:spcPct val="100000"/>
              </a:lnSpc>
              <a:buFont typeface="+mj-lt"/>
              <a:buAutoNum type="arabicPeriod"/>
            </a:pPr>
            <a:endParaRPr lang="en-US" sz="2400" dirty="0"/>
          </a:p>
          <a:p>
            <a:pPr marL="0" indent="0">
              <a:lnSpc>
                <a:spcPct val="100000"/>
              </a:lnSpc>
              <a:buNone/>
            </a:pPr>
            <a:endParaRPr lang="en-US" sz="1800" dirty="0"/>
          </a:p>
        </p:txBody>
      </p:sp>
    </p:spTree>
    <p:extLst>
      <p:ext uri="{BB962C8B-B14F-4D97-AF65-F5344CB8AC3E}">
        <p14:creationId xmlns:p14="http://schemas.microsoft.com/office/powerpoint/2010/main" val="1588920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9C4B49-AF42-7C46-A3E0-F3203E136860}"/>
              </a:ext>
            </a:extLst>
          </p:cNvPr>
          <p:cNvSpPr>
            <a:spLocks noGrp="1"/>
          </p:cNvSpPr>
          <p:nvPr>
            <p:ph type="title"/>
          </p:nvPr>
        </p:nvSpPr>
        <p:spPr/>
        <p:txBody>
          <a:bodyPr/>
          <a:lstStyle/>
          <a:p>
            <a:r>
              <a:rPr lang="en-US" dirty="0"/>
              <a:t>Possible Expansions to Project</a:t>
            </a:r>
          </a:p>
        </p:txBody>
      </p:sp>
      <p:sp>
        <p:nvSpPr>
          <p:cNvPr id="3" name="Content Placeholder 2">
            <a:extLst>
              <a:ext uri="{FF2B5EF4-FFF2-40B4-BE49-F238E27FC236}">
                <a16:creationId xmlns:a16="http://schemas.microsoft.com/office/drawing/2014/main" id="{8797B2DC-5BC1-4C4D-A46E-4885E9ED9114}"/>
              </a:ext>
            </a:extLst>
          </p:cNvPr>
          <p:cNvSpPr>
            <a:spLocks noGrp="1"/>
          </p:cNvSpPr>
          <p:nvPr>
            <p:ph idx="1"/>
          </p:nvPr>
        </p:nvSpPr>
        <p:spPr>
          <a:xfrm>
            <a:off x="187782" y="1076822"/>
            <a:ext cx="11361487" cy="5096484"/>
          </a:xfrm>
        </p:spPr>
        <p:txBody>
          <a:bodyPr>
            <a:normAutofit/>
          </a:bodyPr>
          <a:lstStyle/>
          <a:p>
            <a:pPr marL="457200" indent="-457200">
              <a:lnSpc>
                <a:spcPct val="100000"/>
              </a:lnSpc>
              <a:buFont typeface="+mj-lt"/>
              <a:buAutoNum type="arabicPeriod"/>
            </a:pPr>
            <a:r>
              <a:rPr lang="en-US" sz="2800" dirty="0"/>
              <a:t>If time allows investigate using AI classification of signals to improve reacquisition time.</a:t>
            </a:r>
          </a:p>
          <a:p>
            <a:pPr marL="457200" indent="-457200">
              <a:lnSpc>
                <a:spcPct val="100000"/>
              </a:lnSpc>
              <a:buFont typeface="+mj-lt"/>
              <a:buAutoNum type="arabicPeriod"/>
            </a:pPr>
            <a:r>
              <a:rPr lang="en-US" sz="2800" dirty="0"/>
              <a:t>Utilize the GPU’s to demodulate all radio traffic in parallel and classify the various signals to isolate and track new and unique signals.</a:t>
            </a:r>
          </a:p>
        </p:txBody>
      </p:sp>
      <p:sp>
        <p:nvSpPr>
          <p:cNvPr id="4" name="Slide Number Placeholder 3">
            <a:extLst>
              <a:ext uri="{FF2B5EF4-FFF2-40B4-BE49-F238E27FC236}">
                <a16:creationId xmlns:a16="http://schemas.microsoft.com/office/drawing/2014/main" id="{345AE466-7BCC-8B4F-8CC3-99DBEF2B7107}"/>
              </a:ext>
            </a:extLst>
          </p:cNvPr>
          <p:cNvSpPr>
            <a:spLocks noGrp="1"/>
          </p:cNvSpPr>
          <p:nvPr>
            <p:ph type="sldNum" sz="quarter" idx="17"/>
          </p:nvPr>
        </p:nvSpPr>
        <p:spPr/>
        <p:txBody>
          <a:bodyPr/>
          <a:lstStyle/>
          <a:p>
            <a:fld id="{8C2E478F-E849-4A8C-AF1F-CBCC78A7CBFA}" type="slidenum">
              <a:rPr lang="en-US" smtClean="0"/>
              <a:pPr/>
              <a:t>4</a:t>
            </a:fld>
            <a:endParaRPr lang="en-US" dirty="0"/>
          </a:p>
        </p:txBody>
      </p:sp>
    </p:spTree>
    <p:extLst>
      <p:ext uri="{BB962C8B-B14F-4D97-AF65-F5344CB8AC3E}">
        <p14:creationId xmlns:p14="http://schemas.microsoft.com/office/powerpoint/2010/main" val="4851091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C7006-FEBD-364E-9440-5BA32DE573CA}"/>
              </a:ext>
            </a:extLst>
          </p:cNvPr>
          <p:cNvSpPr>
            <a:spLocks noGrp="1"/>
          </p:cNvSpPr>
          <p:nvPr>
            <p:ph type="title"/>
          </p:nvPr>
        </p:nvSpPr>
        <p:spPr>
          <a:xfrm>
            <a:off x="342023" y="134701"/>
            <a:ext cx="9916402" cy="573989"/>
          </a:xfrm>
        </p:spPr>
        <p:txBody>
          <a:bodyPr/>
          <a:lstStyle/>
          <a:p>
            <a:pPr algn="l"/>
            <a:r>
              <a:rPr lang="en-US" dirty="0"/>
              <a:t>Approach – Software Defined Radios</a:t>
            </a:r>
          </a:p>
        </p:txBody>
      </p:sp>
      <p:sp>
        <p:nvSpPr>
          <p:cNvPr id="3" name="Content Placeholder 2">
            <a:extLst>
              <a:ext uri="{FF2B5EF4-FFF2-40B4-BE49-F238E27FC236}">
                <a16:creationId xmlns:a16="http://schemas.microsoft.com/office/drawing/2014/main" id="{447B4A5A-9474-2144-AEF7-31B5DE8EA9CD}"/>
              </a:ext>
            </a:extLst>
          </p:cNvPr>
          <p:cNvSpPr>
            <a:spLocks noGrp="1"/>
          </p:cNvSpPr>
          <p:nvPr>
            <p:ph idx="1"/>
          </p:nvPr>
        </p:nvSpPr>
        <p:spPr>
          <a:xfrm>
            <a:off x="684245" y="1156593"/>
            <a:ext cx="6117771" cy="3722588"/>
          </a:xfrm>
        </p:spPr>
        <p:txBody>
          <a:bodyPr>
            <a:normAutofit fontScale="92500" lnSpcReduction="20000"/>
          </a:bodyPr>
          <a:lstStyle/>
          <a:p>
            <a:r>
              <a:rPr lang="en-US" sz="1400" dirty="0"/>
              <a:t>Utilize  Open Source Software Defined Radios for RF Modulation and Demodulation.</a:t>
            </a:r>
          </a:p>
          <a:p>
            <a:pPr lvl="1"/>
            <a:r>
              <a:rPr lang="en-US" sz="1400" dirty="0" err="1"/>
              <a:t>HackRF</a:t>
            </a:r>
            <a:r>
              <a:rPr lang="en-US" sz="1400" dirty="0"/>
              <a:t> One </a:t>
            </a:r>
          </a:p>
          <a:p>
            <a:pPr lvl="2"/>
            <a:r>
              <a:rPr lang="en-US" sz="1200" dirty="0"/>
              <a:t>Wide band SDR half duplex transceiver</a:t>
            </a:r>
          </a:p>
          <a:p>
            <a:pPr lvl="2"/>
            <a:r>
              <a:rPr lang="en-US" sz="1200" dirty="0"/>
              <a:t>1 MHz to 6 GHz </a:t>
            </a:r>
          </a:p>
          <a:p>
            <a:pPr lvl="2"/>
            <a:r>
              <a:rPr lang="en-US" sz="1200" dirty="0"/>
              <a:t>20 million samplers per second</a:t>
            </a:r>
          </a:p>
          <a:p>
            <a:pPr lvl="2"/>
            <a:r>
              <a:rPr lang="en-US" sz="1200" dirty="0"/>
              <a:t>8-bit quadrature samples (8-bit I and 8-bit Q)</a:t>
            </a:r>
          </a:p>
          <a:p>
            <a:pPr lvl="1"/>
            <a:r>
              <a:rPr lang="en-US" sz="1400" dirty="0"/>
              <a:t>RTL-SDR</a:t>
            </a:r>
          </a:p>
          <a:p>
            <a:pPr lvl="2"/>
            <a:r>
              <a:rPr lang="en-US" sz="1200" dirty="0"/>
              <a:t>R820T2 RTL2832U  Tuner</a:t>
            </a:r>
          </a:p>
          <a:p>
            <a:pPr lvl="2"/>
            <a:r>
              <a:rPr lang="en-US" sz="1200" dirty="0"/>
              <a:t>RF Receiver</a:t>
            </a:r>
          </a:p>
          <a:p>
            <a:pPr lvl="2"/>
            <a:r>
              <a:rPr lang="en-US" sz="1200" dirty="0"/>
              <a:t>500 kHz to 1.7 GHz and has up to 3.2 MHz (2.4 MHz stable) of instantaneous bandwidth</a:t>
            </a:r>
          </a:p>
          <a:p>
            <a:r>
              <a:rPr lang="en-US" sz="1400" dirty="0"/>
              <a:t>Purchase or borrow equipment to complete the evaluation, not design new hardware from scratch.</a:t>
            </a:r>
          </a:p>
        </p:txBody>
      </p:sp>
      <p:sp>
        <p:nvSpPr>
          <p:cNvPr id="4" name="Slide Number Placeholder 3">
            <a:extLst>
              <a:ext uri="{FF2B5EF4-FFF2-40B4-BE49-F238E27FC236}">
                <a16:creationId xmlns:a16="http://schemas.microsoft.com/office/drawing/2014/main" id="{BDD776DC-0FB8-AB45-ADD1-D80046F4A359}"/>
              </a:ext>
            </a:extLst>
          </p:cNvPr>
          <p:cNvSpPr>
            <a:spLocks noGrp="1"/>
          </p:cNvSpPr>
          <p:nvPr>
            <p:ph type="sldNum" sz="quarter" idx="17"/>
          </p:nvPr>
        </p:nvSpPr>
        <p:spPr/>
        <p:txBody>
          <a:bodyPr/>
          <a:lstStyle/>
          <a:p>
            <a:fld id="{8C2E478F-E849-4A8C-AF1F-CBCC78A7CBFA}" type="slidenum">
              <a:rPr lang="en-US" smtClean="0"/>
              <a:pPr/>
              <a:t>5</a:t>
            </a:fld>
            <a:endParaRPr lang="en-US" dirty="0"/>
          </a:p>
        </p:txBody>
      </p:sp>
      <p:sp>
        <p:nvSpPr>
          <p:cNvPr id="5" name="Rectangle 4">
            <a:extLst>
              <a:ext uri="{FF2B5EF4-FFF2-40B4-BE49-F238E27FC236}">
                <a16:creationId xmlns:a16="http://schemas.microsoft.com/office/drawing/2014/main" id="{AA3CA0C2-0A78-D144-95A0-6FBB1A45911A}"/>
              </a:ext>
            </a:extLst>
          </p:cNvPr>
          <p:cNvSpPr/>
          <p:nvPr/>
        </p:nvSpPr>
        <p:spPr>
          <a:xfrm>
            <a:off x="400050" y="5007769"/>
            <a:ext cx="6650831" cy="1271587"/>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solidFill>
                  <a:schemeClr val="bg1"/>
                </a:solidFill>
              </a:rPr>
              <a:t>The Goal is not to develop RF equipment or hardware to perform the modulation, but approach the problem from a Systems Engineering perspective and develop a new system and evaluate its performance.</a:t>
            </a:r>
          </a:p>
        </p:txBody>
      </p:sp>
      <p:pic>
        <p:nvPicPr>
          <p:cNvPr id="6" name="Picture 5">
            <a:extLst>
              <a:ext uri="{FF2B5EF4-FFF2-40B4-BE49-F238E27FC236}">
                <a16:creationId xmlns:a16="http://schemas.microsoft.com/office/drawing/2014/main" id="{5E0F3143-0EF7-F44F-BEF0-A69BE32DAD1E}"/>
              </a:ext>
            </a:extLst>
          </p:cNvPr>
          <p:cNvPicPr>
            <a:picLocks noChangeAspect="1"/>
          </p:cNvPicPr>
          <p:nvPr/>
        </p:nvPicPr>
        <p:blipFill>
          <a:blip r:embed="rId2"/>
          <a:stretch>
            <a:fillRect/>
          </a:stretch>
        </p:blipFill>
        <p:spPr>
          <a:xfrm>
            <a:off x="8518525" y="1570831"/>
            <a:ext cx="2413000" cy="1358900"/>
          </a:xfrm>
          <a:prstGeom prst="rect">
            <a:avLst/>
          </a:prstGeom>
        </p:spPr>
      </p:pic>
      <p:pic>
        <p:nvPicPr>
          <p:cNvPr id="7" name="Picture 6">
            <a:extLst>
              <a:ext uri="{FF2B5EF4-FFF2-40B4-BE49-F238E27FC236}">
                <a16:creationId xmlns:a16="http://schemas.microsoft.com/office/drawing/2014/main" id="{F63525FB-7797-DB48-81D1-47F262805388}"/>
              </a:ext>
            </a:extLst>
          </p:cNvPr>
          <p:cNvPicPr>
            <a:picLocks noChangeAspect="1"/>
          </p:cNvPicPr>
          <p:nvPr/>
        </p:nvPicPr>
        <p:blipFill>
          <a:blip r:embed="rId3"/>
          <a:stretch>
            <a:fillRect/>
          </a:stretch>
        </p:blipFill>
        <p:spPr>
          <a:xfrm>
            <a:off x="8333363" y="4136231"/>
            <a:ext cx="2783324" cy="942181"/>
          </a:xfrm>
          <a:prstGeom prst="rect">
            <a:avLst/>
          </a:prstGeom>
          <a:solidFill>
            <a:schemeClr val="bg1"/>
          </a:solidFill>
          <a:ln w="28575">
            <a:noFill/>
          </a:ln>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22670822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C7006-FEBD-364E-9440-5BA32DE573CA}"/>
              </a:ext>
            </a:extLst>
          </p:cNvPr>
          <p:cNvSpPr>
            <a:spLocks noGrp="1"/>
          </p:cNvSpPr>
          <p:nvPr>
            <p:ph type="title"/>
          </p:nvPr>
        </p:nvSpPr>
        <p:spPr>
          <a:xfrm>
            <a:off x="342023" y="134701"/>
            <a:ext cx="9916402" cy="573989"/>
          </a:xfrm>
        </p:spPr>
        <p:txBody>
          <a:bodyPr/>
          <a:lstStyle/>
          <a:p>
            <a:pPr algn="l"/>
            <a:r>
              <a:rPr lang="en-US" dirty="0"/>
              <a:t>Approach – System Processor / GPU</a:t>
            </a:r>
          </a:p>
        </p:txBody>
      </p:sp>
      <p:sp>
        <p:nvSpPr>
          <p:cNvPr id="3" name="Content Placeholder 2">
            <a:extLst>
              <a:ext uri="{FF2B5EF4-FFF2-40B4-BE49-F238E27FC236}">
                <a16:creationId xmlns:a16="http://schemas.microsoft.com/office/drawing/2014/main" id="{447B4A5A-9474-2144-AEF7-31B5DE8EA9CD}"/>
              </a:ext>
            </a:extLst>
          </p:cNvPr>
          <p:cNvSpPr>
            <a:spLocks noGrp="1"/>
          </p:cNvSpPr>
          <p:nvPr>
            <p:ph idx="1"/>
          </p:nvPr>
        </p:nvSpPr>
        <p:spPr>
          <a:xfrm>
            <a:off x="684245" y="1156593"/>
            <a:ext cx="6117771" cy="3722588"/>
          </a:xfrm>
        </p:spPr>
        <p:txBody>
          <a:bodyPr>
            <a:normAutofit/>
          </a:bodyPr>
          <a:lstStyle/>
          <a:p>
            <a:r>
              <a:rPr lang="en-US" dirty="0"/>
              <a:t>Nvidia Jetson Tx2 Developer Kits</a:t>
            </a:r>
          </a:p>
          <a:p>
            <a:pPr lvl="1"/>
            <a:r>
              <a:rPr lang="en-US" dirty="0"/>
              <a:t>CPU – HMP Dual Denver 2/2 MB L2 + Quad ARM A57/2 MB L2</a:t>
            </a:r>
          </a:p>
          <a:p>
            <a:pPr lvl="1"/>
            <a:r>
              <a:rPr lang="en-US" dirty="0"/>
              <a:t>GPU – NVIDIA Pascal, 256 CUDA Cores</a:t>
            </a:r>
          </a:p>
          <a:p>
            <a:pPr lvl="1"/>
            <a:r>
              <a:rPr lang="en-US" dirty="0"/>
              <a:t>Video – 4K x 2K 60 HZ</a:t>
            </a:r>
          </a:p>
          <a:p>
            <a:pPr lvl="1"/>
            <a:r>
              <a:rPr lang="en-US" dirty="0"/>
              <a:t>Memory – 8 GB 128 Bit LPDDR4 (59.7 GB/s)</a:t>
            </a:r>
          </a:p>
          <a:p>
            <a:pPr lvl="1"/>
            <a:r>
              <a:rPr lang="en-US" dirty="0"/>
              <a:t>32 GB eMMC</a:t>
            </a:r>
          </a:p>
          <a:p>
            <a:pPr lvl="1"/>
            <a:r>
              <a:rPr lang="en-US" dirty="0"/>
              <a:t>120 GB External SSD for storage</a:t>
            </a:r>
          </a:p>
        </p:txBody>
      </p:sp>
      <p:sp>
        <p:nvSpPr>
          <p:cNvPr id="4" name="Slide Number Placeholder 3">
            <a:extLst>
              <a:ext uri="{FF2B5EF4-FFF2-40B4-BE49-F238E27FC236}">
                <a16:creationId xmlns:a16="http://schemas.microsoft.com/office/drawing/2014/main" id="{BDD776DC-0FB8-AB45-ADD1-D80046F4A359}"/>
              </a:ext>
            </a:extLst>
          </p:cNvPr>
          <p:cNvSpPr>
            <a:spLocks noGrp="1"/>
          </p:cNvSpPr>
          <p:nvPr>
            <p:ph type="sldNum" sz="quarter" idx="17"/>
          </p:nvPr>
        </p:nvSpPr>
        <p:spPr/>
        <p:txBody>
          <a:bodyPr/>
          <a:lstStyle/>
          <a:p>
            <a:fld id="{8C2E478F-E849-4A8C-AF1F-CBCC78A7CBFA}" type="slidenum">
              <a:rPr lang="en-US" smtClean="0"/>
              <a:pPr/>
              <a:t>6</a:t>
            </a:fld>
            <a:endParaRPr lang="en-US" dirty="0"/>
          </a:p>
        </p:txBody>
      </p:sp>
      <p:sp>
        <p:nvSpPr>
          <p:cNvPr id="5" name="Rectangle 4">
            <a:extLst>
              <a:ext uri="{FF2B5EF4-FFF2-40B4-BE49-F238E27FC236}">
                <a16:creationId xmlns:a16="http://schemas.microsoft.com/office/drawing/2014/main" id="{AA3CA0C2-0A78-D144-95A0-6FBB1A45911A}"/>
              </a:ext>
            </a:extLst>
          </p:cNvPr>
          <p:cNvSpPr/>
          <p:nvPr/>
        </p:nvSpPr>
        <p:spPr>
          <a:xfrm>
            <a:off x="400050" y="5007769"/>
            <a:ext cx="6650831" cy="1271587"/>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solidFill>
                  <a:schemeClr val="bg1"/>
                </a:solidFill>
              </a:rPr>
              <a:t>The Goal is not to develop RF equipment or hardware to perform the modulation, but approach the problem from a Systems Engineering perspective and develop a new system and evaluate its performance.</a:t>
            </a:r>
          </a:p>
        </p:txBody>
      </p:sp>
      <p:pic>
        <p:nvPicPr>
          <p:cNvPr id="8" name="Picture 7">
            <a:extLst>
              <a:ext uri="{FF2B5EF4-FFF2-40B4-BE49-F238E27FC236}">
                <a16:creationId xmlns:a16="http://schemas.microsoft.com/office/drawing/2014/main" id="{21ECBADD-A4A3-FB40-AB64-17D3C1623F05}"/>
              </a:ext>
            </a:extLst>
          </p:cNvPr>
          <p:cNvPicPr>
            <a:picLocks noChangeAspect="1"/>
          </p:cNvPicPr>
          <p:nvPr/>
        </p:nvPicPr>
        <p:blipFill>
          <a:blip r:embed="rId2"/>
          <a:stretch>
            <a:fillRect/>
          </a:stretch>
        </p:blipFill>
        <p:spPr>
          <a:xfrm>
            <a:off x="7705726" y="1843087"/>
            <a:ext cx="4086224" cy="3171825"/>
          </a:xfrm>
          <a:prstGeom prst="rect">
            <a:avLst/>
          </a:prstGeom>
        </p:spPr>
      </p:pic>
    </p:spTree>
    <p:extLst>
      <p:ext uri="{BB962C8B-B14F-4D97-AF65-F5344CB8AC3E}">
        <p14:creationId xmlns:p14="http://schemas.microsoft.com/office/powerpoint/2010/main" val="127216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C3412B3-724B-6149-9B95-AF819FACE12E}"/>
              </a:ext>
            </a:extLst>
          </p:cNvPr>
          <p:cNvSpPr>
            <a:spLocks noGrp="1"/>
          </p:cNvSpPr>
          <p:nvPr>
            <p:ph type="sldNum" sz="quarter" idx="17"/>
          </p:nvPr>
        </p:nvSpPr>
        <p:spPr>
          <a:xfrm>
            <a:off x="11549269" y="6405746"/>
            <a:ext cx="642731" cy="407804"/>
          </a:xfrm>
        </p:spPr>
        <p:txBody>
          <a:bodyPr/>
          <a:lstStyle/>
          <a:p>
            <a:fld id="{8C2E478F-E849-4A8C-AF1F-CBCC78A7CBFA}" type="slidenum">
              <a:rPr lang="en-US" smtClean="0"/>
              <a:pPr/>
              <a:t>7</a:t>
            </a:fld>
            <a:endParaRPr lang="en-US" dirty="0"/>
          </a:p>
        </p:txBody>
      </p:sp>
      <p:sp>
        <p:nvSpPr>
          <p:cNvPr id="12" name="Title 11">
            <a:extLst>
              <a:ext uri="{FF2B5EF4-FFF2-40B4-BE49-F238E27FC236}">
                <a16:creationId xmlns:a16="http://schemas.microsoft.com/office/drawing/2014/main" id="{A3592781-7209-F646-BA27-1B8CD8DFC424}"/>
              </a:ext>
            </a:extLst>
          </p:cNvPr>
          <p:cNvSpPr>
            <a:spLocks noGrp="1"/>
          </p:cNvSpPr>
          <p:nvPr>
            <p:ph type="title"/>
          </p:nvPr>
        </p:nvSpPr>
        <p:spPr>
          <a:xfrm>
            <a:off x="342023" y="134701"/>
            <a:ext cx="11680908" cy="573989"/>
          </a:xfrm>
        </p:spPr>
        <p:txBody>
          <a:bodyPr/>
          <a:lstStyle/>
          <a:p>
            <a:r>
              <a:rPr lang="en-US" dirty="0"/>
              <a:t>Approach – High Level System Diagram</a:t>
            </a:r>
          </a:p>
        </p:txBody>
      </p:sp>
      <p:grpSp>
        <p:nvGrpSpPr>
          <p:cNvPr id="84" name="Group 83">
            <a:extLst>
              <a:ext uri="{FF2B5EF4-FFF2-40B4-BE49-F238E27FC236}">
                <a16:creationId xmlns:a16="http://schemas.microsoft.com/office/drawing/2014/main" id="{92BC7E8D-F207-814E-B4C6-60629F42D7E1}"/>
              </a:ext>
            </a:extLst>
          </p:cNvPr>
          <p:cNvGrpSpPr/>
          <p:nvPr/>
        </p:nvGrpSpPr>
        <p:grpSpPr>
          <a:xfrm>
            <a:off x="240939" y="1078200"/>
            <a:ext cx="10024197" cy="4315099"/>
            <a:chOff x="1083901" y="1105207"/>
            <a:chExt cx="10024197" cy="4315099"/>
          </a:xfrm>
        </p:grpSpPr>
        <p:grpSp>
          <p:nvGrpSpPr>
            <p:cNvPr id="63" name="Group 62">
              <a:extLst>
                <a:ext uri="{FF2B5EF4-FFF2-40B4-BE49-F238E27FC236}">
                  <a16:creationId xmlns:a16="http://schemas.microsoft.com/office/drawing/2014/main" id="{3AEB43D3-E0E3-1E45-AB05-B4C3488A9F8D}"/>
                </a:ext>
              </a:extLst>
            </p:cNvPr>
            <p:cNvGrpSpPr/>
            <p:nvPr/>
          </p:nvGrpSpPr>
          <p:grpSpPr>
            <a:xfrm>
              <a:off x="1083901" y="1105207"/>
              <a:ext cx="10024197" cy="4315099"/>
              <a:chOff x="975553" y="1040913"/>
              <a:chExt cx="10024197" cy="4315099"/>
            </a:xfrm>
          </p:grpSpPr>
          <p:grpSp>
            <p:nvGrpSpPr>
              <p:cNvPr id="60" name="Group 59">
                <a:extLst>
                  <a:ext uri="{FF2B5EF4-FFF2-40B4-BE49-F238E27FC236}">
                    <a16:creationId xmlns:a16="http://schemas.microsoft.com/office/drawing/2014/main" id="{78AB8EEE-9A97-BF4A-9E3E-3CE96D830E92}"/>
                  </a:ext>
                </a:extLst>
              </p:cNvPr>
              <p:cNvGrpSpPr/>
              <p:nvPr/>
            </p:nvGrpSpPr>
            <p:grpSpPr>
              <a:xfrm>
                <a:off x="975553" y="2161911"/>
                <a:ext cx="10024197" cy="3194101"/>
                <a:chOff x="1083902" y="1277564"/>
                <a:chExt cx="10024197" cy="3194101"/>
              </a:xfrm>
            </p:grpSpPr>
            <p:grpSp>
              <p:nvGrpSpPr>
                <p:cNvPr id="45" name="Group 44">
                  <a:extLst>
                    <a:ext uri="{FF2B5EF4-FFF2-40B4-BE49-F238E27FC236}">
                      <a16:creationId xmlns:a16="http://schemas.microsoft.com/office/drawing/2014/main" id="{590E5888-E303-BA49-8B53-B3A427D96CF8}"/>
                    </a:ext>
                  </a:extLst>
                </p:cNvPr>
                <p:cNvGrpSpPr/>
                <p:nvPr/>
              </p:nvGrpSpPr>
              <p:grpSpPr>
                <a:xfrm>
                  <a:off x="1083902" y="1277564"/>
                  <a:ext cx="4027002" cy="3194101"/>
                  <a:chOff x="642731" y="1071454"/>
                  <a:chExt cx="5214942" cy="4136340"/>
                </a:xfrm>
              </p:grpSpPr>
              <p:sp>
                <p:nvSpPr>
                  <p:cNvPr id="15" name="Rectangle 14">
                    <a:extLst>
                      <a:ext uri="{FF2B5EF4-FFF2-40B4-BE49-F238E27FC236}">
                        <a16:creationId xmlns:a16="http://schemas.microsoft.com/office/drawing/2014/main" id="{D9AF792E-79A4-A94A-A5F7-3BD47E5560D9}"/>
                      </a:ext>
                    </a:extLst>
                  </p:cNvPr>
                  <p:cNvSpPr/>
                  <p:nvPr/>
                </p:nvSpPr>
                <p:spPr>
                  <a:xfrm>
                    <a:off x="642731" y="1071454"/>
                    <a:ext cx="5214942" cy="4136340"/>
                  </a:xfrm>
                  <a:prstGeom prst="rect">
                    <a:avLst/>
                  </a:prstGeom>
                </p:spPr>
                <p:style>
                  <a:lnRef idx="1">
                    <a:schemeClr val="dk1"/>
                  </a:lnRef>
                  <a:fillRef idx="2">
                    <a:schemeClr val="dk1"/>
                  </a:fillRef>
                  <a:effectRef idx="1">
                    <a:schemeClr val="dk1"/>
                  </a:effectRef>
                  <a:fontRef idx="minor">
                    <a:schemeClr val="dk1"/>
                  </a:fontRef>
                </p:style>
                <p:txBody>
                  <a:bodyPr rtlCol="0" anchor="b"/>
                  <a:lstStyle/>
                  <a:p>
                    <a:pPr algn="ctr"/>
                    <a:r>
                      <a:rPr lang="en-US" sz="1400" dirty="0"/>
                      <a:t>Transmitter</a:t>
                    </a:r>
                  </a:p>
                </p:txBody>
              </p:sp>
              <p:sp>
                <p:nvSpPr>
                  <p:cNvPr id="2" name="Rectangle 1">
                    <a:extLst>
                      <a:ext uri="{FF2B5EF4-FFF2-40B4-BE49-F238E27FC236}">
                        <a16:creationId xmlns:a16="http://schemas.microsoft.com/office/drawing/2014/main" id="{AED865C3-2BE6-4442-9B81-8E3192E6AB52}"/>
                      </a:ext>
                    </a:extLst>
                  </p:cNvPr>
                  <p:cNvSpPr/>
                  <p:nvPr/>
                </p:nvSpPr>
                <p:spPr>
                  <a:xfrm>
                    <a:off x="2607263" y="2805006"/>
                    <a:ext cx="1285873" cy="57398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dirty="0"/>
                      <a:t>Processor</a:t>
                    </a:r>
                  </a:p>
                </p:txBody>
              </p:sp>
              <p:sp>
                <p:nvSpPr>
                  <p:cNvPr id="5" name="Rectangle 4">
                    <a:extLst>
                      <a:ext uri="{FF2B5EF4-FFF2-40B4-BE49-F238E27FC236}">
                        <a16:creationId xmlns:a16="http://schemas.microsoft.com/office/drawing/2014/main" id="{8D265619-98D6-4E49-9BE7-1CFFDBCEF7AE}"/>
                      </a:ext>
                    </a:extLst>
                  </p:cNvPr>
                  <p:cNvSpPr/>
                  <p:nvPr/>
                </p:nvSpPr>
                <p:spPr>
                  <a:xfrm>
                    <a:off x="4324145" y="2805005"/>
                    <a:ext cx="1285875" cy="57398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dirty="0" err="1"/>
                      <a:t>HackRF</a:t>
                    </a:r>
                    <a:r>
                      <a:rPr lang="en-US" sz="1400" dirty="0"/>
                      <a:t> One</a:t>
                    </a:r>
                  </a:p>
                </p:txBody>
              </p:sp>
              <p:sp>
                <p:nvSpPr>
                  <p:cNvPr id="11" name="Rectangle 10">
                    <a:extLst>
                      <a:ext uri="{FF2B5EF4-FFF2-40B4-BE49-F238E27FC236}">
                        <a16:creationId xmlns:a16="http://schemas.microsoft.com/office/drawing/2014/main" id="{3C3D5FF9-FCA2-DA4E-9602-5780F27F750B}"/>
                      </a:ext>
                    </a:extLst>
                  </p:cNvPr>
                  <p:cNvSpPr/>
                  <p:nvPr/>
                </p:nvSpPr>
                <p:spPr>
                  <a:xfrm>
                    <a:off x="890381" y="2805004"/>
                    <a:ext cx="1285875" cy="57398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dirty="0"/>
                      <a:t>User Data</a:t>
                    </a:r>
                  </a:p>
                </p:txBody>
              </p:sp>
              <p:cxnSp>
                <p:nvCxnSpPr>
                  <p:cNvPr id="17" name="Straight Arrow Connector 16">
                    <a:extLst>
                      <a:ext uri="{FF2B5EF4-FFF2-40B4-BE49-F238E27FC236}">
                        <a16:creationId xmlns:a16="http://schemas.microsoft.com/office/drawing/2014/main" id="{1D9FB5D0-412B-F940-94FC-82002787AB2D}"/>
                      </a:ext>
                    </a:extLst>
                  </p:cNvPr>
                  <p:cNvCxnSpPr>
                    <a:cxnSpLocks/>
                    <a:stCxn id="11" idx="3"/>
                    <a:endCxn id="2" idx="1"/>
                  </p:cNvCxnSpPr>
                  <p:nvPr/>
                </p:nvCxnSpPr>
                <p:spPr>
                  <a:xfrm>
                    <a:off x="2176256" y="3091999"/>
                    <a:ext cx="431007" cy="2"/>
                  </a:xfrm>
                  <a:prstGeom prst="straightConnector1">
                    <a:avLst/>
                  </a:prstGeom>
                  <a:ln w="38100">
                    <a:solidFill>
                      <a:srgbClr val="C00000"/>
                    </a:solidFill>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97827672-1558-BF4C-AB51-02AD916DA77D}"/>
                      </a:ext>
                    </a:extLst>
                  </p:cNvPr>
                  <p:cNvCxnSpPr>
                    <a:cxnSpLocks/>
                  </p:cNvCxnSpPr>
                  <p:nvPr/>
                </p:nvCxnSpPr>
                <p:spPr>
                  <a:xfrm>
                    <a:off x="3893137" y="3091998"/>
                    <a:ext cx="431007" cy="2"/>
                  </a:xfrm>
                  <a:prstGeom prst="straightConnector1">
                    <a:avLst/>
                  </a:prstGeom>
                  <a:ln w="38100">
                    <a:solidFill>
                      <a:srgbClr val="C00000"/>
                    </a:solidFill>
                    <a:tailEnd type="triangle"/>
                  </a:ln>
                </p:spPr>
                <p:style>
                  <a:lnRef idx="3">
                    <a:schemeClr val="dk1"/>
                  </a:lnRef>
                  <a:fillRef idx="0">
                    <a:schemeClr val="dk1"/>
                  </a:fillRef>
                  <a:effectRef idx="2">
                    <a:schemeClr val="dk1"/>
                  </a:effectRef>
                  <a:fontRef idx="minor">
                    <a:schemeClr val="tx1"/>
                  </a:fontRef>
                </p:style>
              </p:cxnSp>
              <p:sp>
                <p:nvSpPr>
                  <p:cNvPr id="21" name="Rectangle 20">
                    <a:extLst>
                      <a:ext uri="{FF2B5EF4-FFF2-40B4-BE49-F238E27FC236}">
                        <a16:creationId xmlns:a16="http://schemas.microsoft.com/office/drawing/2014/main" id="{1C59818E-A082-C14B-9EFC-AC4FD1C2B4A6}"/>
                      </a:ext>
                    </a:extLst>
                  </p:cNvPr>
                  <p:cNvSpPr/>
                  <p:nvPr/>
                </p:nvSpPr>
                <p:spPr>
                  <a:xfrm>
                    <a:off x="2607262" y="3374017"/>
                    <a:ext cx="1285873" cy="291961"/>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dirty="0"/>
                      <a:t>GPU</a:t>
                    </a:r>
                  </a:p>
                </p:txBody>
              </p:sp>
            </p:grpSp>
            <p:grpSp>
              <p:nvGrpSpPr>
                <p:cNvPr id="46" name="Group 45">
                  <a:extLst>
                    <a:ext uri="{FF2B5EF4-FFF2-40B4-BE49-F238E27FC236}">
                      <a16:creationId xmlns:a16="http://schemas.microsoft.com/office/drawing/2014/main" id="{1C73FDE6-C1CA-C141-8C88-AE92C0F5C1CA}"/>
                    </a:ext>
                  </a:extLst>
                </p:cNvPr>
                <p:cNvGrpSpPr/>
                <p:nvPr/>
              </p:nvGrpSpPr>
              <p:grpSpPr>
                <a:xfrm>
                  <a:off x="7081097" y="1277564"/>
                  <a:ext cx="4027002" cy="3194101"/>
                  <a:chOff x="6334327" y="1071454"/>
                  <a:chExt cx="5214942" cy="4136340"/>
                </a:xfrm>
              </p:grpSpPr>
              <p:sp>
                <p:nvSpPr>
                  <p:cNvPr id="16" name="Rectangle 15">
                    <a:extLst>
                      <a:ext uri="{FF2B5EF4-FFF2-40B4-BE49-F238E27FC236}">
                        <a16:creationId xmlns:a16="http://schemas.microsoft.com/office/drawing/2014/main" id="{7BB881F1-E500-0545-ADBA-57226FBE1278}"/>
                      </a:ext>
                    </a:extLst>
                  </p:cNvPr>
                  <p:cNvSpPr/>
                  <p:nvPr/>
                </p:nvSpPr>
                <p:spPr>
                  <a:xfrm>
                    <a:off x="6334327" y="1071454"/>
                    <a:ext cx="5214942" cy="4136340"/>
                  </a:xfrm>
                  <a:prstGeom prst="rect">
                    <a:avLst/>
                  </a:prstGeom>
                </p:spPr>
                <p:style>
                  <a:lnRef idx="1">
                    <a:schemeClr val="dk1"/>
                  </a:lnRef>
                  <a:fillRef idx="2">
                    <a:schemeClr val="dk1"/>
                  </a:fillRef>
                  <a:effectRef idx="1">
                    <a:schemeClr val="dk1"/>
                  </a:effectRef>
                  <a:fontRef idx="minor">
                    <a:schemeClr val="dk1"/>
                  </a:fontRef>
                </p:style>
                <p:txBody>
                  <a:bodyPr rtlCol="0" anchor="b"/>
                  <a:lstStyle/>
                  <a:p>
                    <a:pPr algn="ctr"/>
                    <a:r>
                      <a:rPr lang="en-US" sz="1600" dirty="0"/>
                      <a:t>Receiver</a:t>
                    </a:r>
                  </a:p>
                </p:txBody>
              </p:sp>
              <p:sp>
                <p:nvSpPr>
                  <p:cNvPr id="6" name="Rectangle 5">
                    <a:extLst>
                      <a:ext uri="{FF2B5EF4-FFF2-40B4-BE49-F238E27FC236}">
                        <a16:creationId xmlns:a16="http://schemas.microsoft.com/office/drawing/2014/main" id="{30C4932B-1875-3F4E-BEBB-8B1416383CCA}"/>
                      </a:ext>
                    </a:extLst>
                  </p:cNvPr>
                  <p:cNvSpPr/>
                  <p:nvPr/>
                </p:nvSpPr>
                <p:spPr>
                  <a:xfrm>
                    <a:off x="6634365" y="2135981"/>
                    <a:ext cx="1285875" cy="57398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600" dirty="0"/>
                      <a:t>RTL-SDR</a:t>
                    </a:r>
                  </a:p>
                </p:txBody>
              </p:sp>
              <p:sp>
                <p:nvSpPr>
                  <p:cNvPr id="7" name="Rectangle 6">
                    <a:extLst>
                      <a:ext uri="{FF2B5EF4-FFF2-40B4-BE49-F238E27FC236}">
                        <a16:creationId xmlns:a16="http://schemas.microsoft.com/office/drawing/2014/main" id="{38FA798F-14C2-E84B-B356-1FD051E5511B}"/>
                      </a:ext>
                    </a:extLst>
                  </p:cNvPr>
                  <p:cNvSpPr/>
                  <p:nvPr/>
                </p:nvSpPr>
                <p:spPr>
                  <a:xfrm>
                    <a:off x="6631985" y="2805006"/>
                    <a:ext cx="1285875" cy="57398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600" dirty="0"/>
                      <a:t>RTL-SDR</a:t>
                    </a:r>
                  </a:p>
                </p:txBody>
              </p:sp>
              <p:sp>
                <p:nvSpPr>
                  <p:cNvPr id="8" name="Rectangle 7">
                    <a:extLst>
                      <a:ext uri="{FF2B5EF4-FFF2-40B4-BE49-F238E27FC236}">
                        <a16:creationId xmlns:a16="http://schemas.microsoft.com/office/drawing/2014/main" id="{410813E1-0EC1-164C-AE1C-F88265682846}"/>
                      </a:ext>
                    </a:extLst>
                  </p:cNvPr>
                  <p:cNvSpPr/>
                  <p:nvPr/>
                </p:nvSpPr>
                <p:spPr>
                  <a:xfrm>
                    <a:off x="6631985" y="3474031"/>
                    <a:ext cx="1285875" cy="57398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600" dirty="0"/>
                      <a:t>RTL-SDR</a:t>
                    </a:r>
                  </a:p>
                </p:txBody>
              </p:sp>
              <p:sp>
                <p:nvSpPr>
                  <p:cNvPr id="9" name="Rectangle 8">
                    <a:extLst>
                      <a:ext uri="{FF2B5EF4-FFF2-40B4-BE49-F238E27FC236}">
                        <a16:creationId xmlns:a16="http://schemas.microsoft.com/office/drawing/2014/main" id="{7CB1A1EB-13BE-5B47-BBE6-BAB1708ACFD7}"/>
                      </a:ext>
                    </a:extLst>
                  </p:cNvPr>
                  <p:cNvSpPr/>
                  <p:nvPr/>
                </p:nvSpPr>
                <p:spPr>
                  <a:xfrm>
                    <a:off x="6631985" y="4143056"/>
                    <a:ext cx="1285875" cy="57398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600" dirty="0"/>
                      <a:t>RTL-SDR</a:t>
                    </a:r>
                  </a:p>
                </p:txBody>
              </p:sp>
              <p:sp>
                <p:nvSpPr>
                  <p:cNvPr id="10" name="Rectangle 9">
                    <a:extLst>
                      <a:ext uri="{FF2B5EF4-FFF2-40B4-BE49-F238E27FC236}">
                        <a16:creationId xmlns:a16="http://schemas.microsoft.com/office/drawing/2014/main" id="{E18FE40E-F029-EE44-BD97-D4175A2472BA}"/>
                      </a:ext>
                    </a:extLst>
                  </p:cNvPr>
                  <p:cNvSpPr/>
                  <p:nvPr/>
                </p:nvSpPr>
                <p:spPr>
                  <a:xfrm>
                    <a:off x="6631984" y="1466956"/>
                    <a:ext cx="1285875" cy="57398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600" dirty="0"/>
                      <a:t>RTL-SDR</a:t>
                    </a:r>
                  </a:p>
                </p:txBody>
              </p:sp>
              <p:sp>
                <p:nvSpPr>
                  <p:cNvPr id="13" name="Rectangle 12">
                    <a:extLst>
                      <a:ext uri="{FF2B5EF4-FFF2-40B4-BE49-F238E27FC236}">
                        <a16:creationId xmlns:a16="http://schemas.microsoft.com/office/drawing/2014/main" id="{AE63A660-1789-A54D-B5D2-ED09CC88922F}"/>
                      </a:ext>
                    </a:extLst>
                  </p:cNvPr>
                  <p:cNvSpPr/>
                  <p:nvPr/>
                </p:nvSpPr>
                <p:spPr>
                  <a:xfrm>
                    <a:off x="8348866" y="2805005"/>
                    <a:ext cx="1285875" cy="57398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600" dirty="0"/>
                      <a:t>Processor</a:t>
                    </a:r>
                  </a:p>
                </p:txBody>
              </p:sp>
              <p:sp>
                <p:nvSpPr>
                  <p:cNvPr id="14" name="Rectangle 13">
                    <a:extLst>
                      <a:ext uri="{FF2B5EF4-FFF2-40B4-BE49-F238E27FC236}">
                        <a16:creationId xmlns:a16="http://schemas.microsoft.com/office/drawing/2014/main" id="{CF64689A-A1ED-BF40-8857-A4E43CB06428}"/>
                      </a:ext>
                    </a:extLst>
                  </p:cNvPr>
                  <p:cNvSpPr/>
                  <p:nvPr/>
                </p:nvSpPr>
                <p:spPr>
                  <a:xfrm>
                    <a:off x="10013460" y="2805005"/>
                    <a:ext cx="1285875" cy="573989"/>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600" dirty="0"/>
                      <a:t>User Data</a:t>
                    </a:r>
                  </a:p>
                </p:txBody>
              </p:sp>
              <p:sp>
                <p:nvSpPr>
                  <p:cNvPr id="22" name="Rectangle 21">
                    <a:extLst>
                      <a:ext uri="{FF2B5EF4-FFF2-40B4-BE49-F238E27FC236}">
                        <a16:creationId xmlns:a16="http://schemas.microsoft.com/office/drawing/2014/main" id="{A444DBDC-F57B-DC48-B681-7C8BE80D52C1}"/>
                      </a:ext>
                    </a:extLst>
                  </p:cNvPr>
                  <p:cNvSpPr/>
                  <p:nvPr/>
                </p:nvSpPr>
                <p:spPr>
                  <a:xfrm>
                    <a:off x="8348868" y="3372451"/>
                    <a:ext cx="1285873" cy="291961"/>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600" dirty="0"/>
                      <a:t>GPU</a:t>
                    </a:r>
                  </a:p>
                </p:txBody>
              </p:sp>
              <p:cxnSp>
                <p:nvCxnSpPr>
                  <p:cNvPr id="26" name="Elbow Connector 25">
                    <a:extLst>
                      <a:ext uri="{FF2B5EF4-FFF2-40B4-BE49-F238E27FC236}">
                        <a16:creationId xmlns:a16="http://schemas.microsoft.com/office/drawing/2014/main" id="{C6CA90E6-9BDC-A345-94DA-4950729F9188}"/>
                      </a:ext>
                    </a:extLst>
                  </p:cNvPr>
                  <p:cNvCxnSpPr>
                    <a:cxnSpLocks/>
                    <a:stCxn id="10" idx="3"/>
                    <a:endCxn id="13" idx="1"/>
                  </p:cNvCxnSpPr>
                  <p:nvPr/>
                </p:nvCxnSpPr>
                <p:spPr>
                  <a:xfrm>
                    <a:off x="7917859" y="1753951"/>
                    <a:ext cx="431007" cy="1338049"/>
                  </a:xfrm>
                  <a:prstGeom prst="bentConnector3">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8" name="Elbow Connector 27">
                    <a:extLst>
                      <a:ext uri="{FF2B5EF4-FFF2-40B4-BE49-F238E27FC236}">
                        <a16:creationId xmlns:a16="http://schemas.microsoft.com/office/drawing/2014/main" id="{43A413FE-8964-3A4F-B00D-78910AF38B77}"/>
                      </a:ext>
                    </a:extLst>
                  </p:cNvPr>
                  <p:cNvCxnSpPr>
                    <a:cxnSpLocks/>
                    <a:stCxn id="6" idx="3"/>
                    <a:endCxn id="13" idx="1"/>
                  </p:cNvCxnSpPr>
                  <p:nvPr/>
                </p:nvCxnSpPr>
                <p:spPr>
                  <a:xfrm>
                    <a:off x="7920240" y="2422976"/>
                    <a:ext cx="428626" cy="669024"/>
                  </a:xfrm>
                  <a:prstGeom prst="bentConnector3">
                    <a:avLst>
                      <a:gd name="adj1" fmla="val 50000"/>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Elbow Connector 30">
                    <a:extLst>
                      <a:ext uri="{FF2B5EF4-FFF2-40B4-BE49-F238E27FC236}">
                        <a16:creationId xmlns:a16="http://schemas.microsoft.com/office/drawing/2014/main" id="{3196915E-BBE8-4D46-B156-4ED08AA92FA5}"/>
                      </a:ext>
                    </a:extLst>
                  </p:cNvPr>
                  <p:cNvCxnSpPr>
                    <a:cxnSpLocks/>
                    <a:stCxn id="7" idx="3"/>
                    <a:endCxn id="13" idx="1"/>
                  </p:cNvCxnSpPr>
                  <p:nvPr/>
                </p:nvCxnSpPr>
                <p:spPr>
                  <a:xfrm flipV="1">
                    <a:off x="7917860" y="3092000"/>
                    <a:ext cx="431006" cy="1"/>
                  </a:xfrm>
                  <a:prstGeom prst="bentConnector3">
                    <a:avLst>
                      <a:gd name="adj1" fmla="val 50000"/>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4" name="Elbow Connector 33">
                    <a:extLst>
                      <a:ext uri="{FF2B5EF4-FFF2-40B4-BE49-F238E27FC236}">
                        <a16:creationId xmlns:a16="http://schemas.microsoft.com/office/drawing/2014/main" id="{F31605CF-12FB-674E-A084-A4EB165F08D1}"/>
                      </a:ext>
                    </a:extLst>
                  </p:cNvPr>
                  <p:cNvCxnSpPr>
                    <a:cxnSpLocks/>
                    <a:stCxn id="8" idx="3"/>
                    <a:endCxn id="13" idx="1"/>
                  </p:cNvCxnSpPr>
                  <p:nvPr/>
                </p:nvCxnSpPr>
                <p:spPr>
                  <a:xfrm flipV="1">
                    <a:off x="7917860" y="3092000"/>
                    <a:ext cx="431006" cy="669026"/>
                  </a:xfrm>
                  <a:prstGeom prst="bentConnector3">
                    <a:avLst>
                      <a:gd name="adj1" fmla="val 50000"/>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Elbow Connector 36">
                    <a:extLst>
                      <a:ext uri="{FF2B5EF4-FFF2-40B4-BE49-F238E27FC236}">
                        <a16:creationId xmlns:a16="http://schemas.microsoft.com/office/drawing/2014/main" id="{A9161C9C-7CDC-FF44-9D91-42DF3A29CC0E}"/>
                      </a:ext>
                    </a:extLst>
                  </p:cNvPr>
                  <p:cNvCxnSpPr>
                    <a:cxnSpLocks/>
                    <a:stCxn id="9" idx="3"/>
                    <a:endCxn id="13" idx="1"/>
                  </p:cNvCxnSpPr>
                  <p:nvPr/>
                </p:nvCxnSpPr>
                <p:spPr>
                  <a:xfrm flipV="1">
                    <a:off x="7917860" y="3092000"/>
                    <a:ext cx="431006" cy="1338051"/>
                  </a:xfrm>
                  <a:prstGeom prst="bentConnector3">
                    <a:avLst>
                      <a:gd name="adj1" fmla="val 50000"/>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2D8C5A22-E599-8048-86F4-F328825E58F1}"/>
                      </a:ext>
                    </a:extLst>
                  </p:cNvPr>
                  <p:cNvCxnSpPr>
                    <a:cxnSpLocks/>
                    <a:stCxn id="13" idx="3"/>
                    <a:endCxn id="14" idx="1"/>
                  </p:cNvCxnSpPr>
                  <p:nvPr/>
                </p:nvCxnSpPr>
                <p:spPr>
                  <a:xfrm>
                    <a:off x="9634741" y="3092000"/>
                    <a:ext cx="378719" cy="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grpSp>
            <p:grpSp>
              <p:nvGrpSpPr>
                <p:cNvPr id="59" name="Group 58">
                  <a:extLst>
                    <a:ext uri="{FF2B5EF4-FFF2-40B4-BE49-F238E27FC236}">
                      <a16:creationId xmlns:a16="http://schemas.microsoft.com/office/drawing/2014/main" id="{18D3D26D-4A63-0F4B-978C-45ED85C947DA}"/>
                    </a:ext>
                  </a:extLst>
                </p:cNvPr>
                <p:cNvGrpSpPr/>
                <p:nvPr/>
              </p:nvGrpSpPr>
              <p:grpSpPr>
                <a:xfrm>
                  <a:off x="5226845" y="1277564"/>
                  <a:ext cx="1738311" cy="3194101"/>
                  <a:chOff x="5226845" y="1277564"/>
                  <a:chExt cx="1738311" cy="3194101"/>
                </a:xfrm>
              </p:grpSpPr>
              <p:pic>
                <p:nvPicPr>
                  <p:cNvPr id="43" name="Picture 42">
                    <a:extLst>
                      <a:ext uri="{FF2B5EF4-FFF2-40B4-BE49-F238E27FC236}">
                        <a16:creationId xmlns:a16="http://schemas.microsoft.com/office/drawing/2014/main" id="{3F222EDA-9AC0-6A4D-8E99-6049A92153DE}"/>
                      </a:ext>
                    </a:extLst>
                  </p:cNvPr>
                  <p:cNvPicPr>
                    <a:picLocks noChangeAspect="1"/>
                  </p:cNvPicPr>
                  <p:nvPr/>
                </p:nvPicPr>
                <p:blipFill>
                  <a:blip r:embed="rId3"/>
                  <a:stretch>
                    <a:fillRect/>
                  </a:stretch>
                </p:blipFill>
                <p:spPr>
                  <a:xfrm>
                    <a:off x="5226845" y="1277564"/>
                    <a:ext cx="1735931" cy="2487915"/>
                  </a:xfrm>
                  <a:prstGeom prst="rect">
                    <a:avLst/>
                  </a:prstGeom>
                </p:spPr>
                <p:style>
                  <a:lnRef idx="1">
                    <a:schemeClr val="accent2"/>
                  </a:lnRef>
                  <a:fillRef idx="2">
                    <a:schemeClr val="accent2"/>
                  </a:fillRef>
                  <a:effectRef idx="1">
                    <a:schemeClr val="accent2"/>
                  </a:effectRef>
                  <a:fontRef idx="minor">
                    <a:schemeClr val="dk1"/>
                  </a:fontRef>
                </p:style>
              </p:pic>
              <p:sp>
                <p:nvSpPr>
                  <p:cNvPr id="47" name="Rectangle 46">
                    <a:extLst>
                      <a:ext uri="{FF2B5EF4-FFF2-40B4-BE49-F238E27FC236}">
                        <a16:creationId xmlns:a16="http://schemas.microsoft.com/office/drawing/2014/main" id="{895C7CA4-B012-9A4F-8FB6-58B50D2BA77F}"/>
                      </a:ext>
                    </a:extLst>
                  </p:cNvPr>
                  <p:cNvSpPr/>
                  <p:nvPr/>
                </p:nvSpPr>
                <p:spPr>
                  <a:xfrm>
                    <a:off x="5226845" y="3764756"/>
                    <a:ext cx="1738311" cy="706909"/>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1600" dirty="0">
                        <a:solidFill>
                          <a:schemeClr val="tx1"/>
                        </a:solidFill>
                      </a:rPr>
                      <a:t>RF Spectrum</a:t>
                    </a:r>
                    <a:br>
                      <a:rPr lang="en-US" sz="1600" dirty="0">
                        <a:solidFill>
                          <a:schemeClr val="tx1"/>
                        </a:solidFill>
                      </a:rPr>
                    </a:br>
                    <a:r>
                      <a:rPr lang="en-US" sz="1600" dirty="0">
                        <a:solidFill>
                          <a:schemeClr val="tx1"/>
                        </a:solidFill>
                      </a:rPr>
                      <a:t>1 MHz to 1.7 GHz</a:t>
                    </a:r>
                  </a:p>
                </p:txBody>
              </p:sp>
            </p:grpSp>
          </p:grpSp>
          <p:grpSp>
            <p:nvGrpSpPr>
              <p:cNvPr id="58" name="Group 57">
                <a:extLst>
                  <a:ext uri="{FF2B5EF4-FFF2-40B4-BE49-F238E27FC236}">
                    <a16:creationId xmlns:a16="http://schemas.microsoft.com/office/drawing/2014/main" id="{A35D92FB-0D21-5646-92E3-7719A7CB14E1}"/>
                  </a:ext>
                </a:extLst>
              </p:cNvPr>
              <p:cNvGrpSpPr/>
              <p:nvPr/>
            </p:nvGrpSpPr>
            <p:grpSpPr>
              <a:xfrm>
                <a:off x="975553" y="1040913"/>
                <a:ext cx="10024197" cy="941175"/>
                <a:chOff x="1083902" y="4657725"/>
                <a:chExt cx="10024197" cy="941175"/>
              </a:xfrm>
            </p:grpSpPr>
            <p:sp>
              <p:nvSpPr>
                <p:cNvPr id="49" name="Rectangle 48">
                  <a:extLst>
                    <a:ext uri="{FF2B5EF4-FFF2-40B4-BE49-F238E27FC236}">
                      <a16:creationId xmlns:a16="http://schemas.microsoft.com/office/drawing/2014/main" id="{64AE4E4E-CBBB-7A49-A1B0-79410BDDD79A}"/>
                    </a:ext>
                  </a:extLst>
                </p:cNvPr>
                <p:cNvSpPr/>
                <p:nvPr/>
              </p:nvSpPr>
              <p:spPr>
                <a:xfrm>
                  <a:off x="1083902" y="4657725"/>
                  <a:ext cx="10024197" cy="941175"/>
                </a:xfrm>
                <a:prstGeom prst="rect">
                  <a:avLst/>
                </a:prstGeom>
              </p:spPr>
              <p:style>
                <a:lnRef idx="1">
                  <a:schemeClr val="dk1"/>
                </a:lnRef>
                <a:fillRef idx="2">
                  <a:schemeClr val="dk1"/>
                </a:fillRef>
                <a:effectRef idx="1">
                  <a:schemeClr val="dk1"/>
                </a:effectRef>
                <a:fontRef idx="minor">
                  <a:schemeClr val="dk1"/>
                </a:fontRef>
              </p:style>
              <p:txBody>
                <a:bodyPr rtlCol="0" anchor="t"/>
                <a:lstStyle/>
                <a:p>
                  <a:pPr algn="ctr"/>
                  <a:r>
                    <a:rPr lang="en-US" dirty="0"/>
                    <a:t>Master Controller</a:t>
                  </a:r>
                </a:p>
              </p:txBody>
            </p:sp>
            <p:sp>
              <p:nvSpPr>
                <p:cNvPr id="48" name="Rectangle 47">
                  <a:extLst>
                    <a:ext uri="{FF2B5EF4-FFF2-40B4-BE49-F238E27FC236}">
                      <a16:creationId xmlns:a16="http://schemas.microsoft.com/office/drawing/2014/main" id="{9215576C-ED7C-DC48-9A4F-8F21A79D1EDE}"/>
                    </a:ext>
                  </a:extLst>
                </p:cNvPr>
                <p:cNvSpPr/>
                <p:nvPr/>
              </p:nvSpPr>
              <p:spPr>
                <a:xfrm>
                  <a:off x="5226844" y="4990212"/>
                  <a:ext cx="1735931" cy="578644"/>
                </a:xfrm>
                <a:prstGeom prst="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400" dirty="0"/>
                    <a:t>Processor</a:t>
                  </a:r>
                </a:p>
              </p:txBody>
            </p:sp>
          </p:grpSp>
          <p:cxnSp>
            <p:nvCxnSpPr>
              <p:cNvPr id="52" name="Elbow Connector 51">
                <a:extLst>
                  <a:ext uri="{FF2B5EF4-FFF2-40B4-BE49-F238E27FC236}">
                    <a16:creationId xmlns:a16="http://schemas.microsoft.com/office/drawing/2014/main" id="{EDA44751-1437-5141-8FB5-F96B40276251}"/>
                  </a:ext>
                </a:extLst>
              </p:cNvPr>
              <p:cNvCxnSpPr>
                <a:cxnSpLocks/>
                <a:stCxn id="14" idx="0"/>
                <a:endCxn id="48" idx="3"/>
              </p:cNvCxnSpPr>
              <p:nvPr/>
            </p:nvCxnSpPr>
            <p:spPr>
              <a:xfrm rot="16200000" flipV="1">
                <a:off x="7663427" y="853722"/>
                <a:ext cx="1837845" cy="3455845"/>
              </a:xfrm>
              <a:prstGeom prst="bentConnector2">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55" name="Elbow Connector 54">
                <a:extLst>
                  <a:ext uri="{FF2B5EF4-FFF2-40B4-BE49-F238E27FC236}">
                    <a16:creationId xmlns:a16="http://schemas.microsoft.com/office/drawing/2014/main" id="{FD28BEB9-1064-EA48-B87B-587B75BC8997}"/>
                  </a:ext>
                </a:extLst>
              </p:cNvPr>
              <p:cNvCxnSpPr>
                <a:cxnSpLocks/>
                <a:stCxn id="48" idx="1"/>
                <a:endCxn id="11" idx="0"/>
              </p:cNvCxnSpPr>
              <p:nvPr/>
            </p:nvCxnSpPr>
            <p:spPr>
              <a:xfrm rot="10800000" flipV="1">
                <a:off x="1663269" y="1662722"/>
                <a:ext cx="3455226" cy="1837844"/>
              </a:xfrm>
              <a:prstGeom prst="bentConnector2">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pSp>
        <p:cxnSp>
          <p:nvCxnSpPr>
            <p:cNvPr id="70" name="Elbow Connector 69">
              <a:extLst>
                <a:ext uri="{FF2B5EF4-FFF2-40B4-BE49-F238E27FC236}">
                  <a16:creationId xmlns:a16="http://schemas.microsoft.com/office/drawing/2014/main" id="{4BC7C114-5AEC-7B44-958D-25E75AE03450}"/>
                </a:ext>
              </a:extLst>
            </p:cNvPr>
            <p:cNvCxnSpPr>
              <a:cxnSpLocks/>
              <a:endCxn id="2" idx="0"/>
            </p:cNvCxnSpPr>
            <p:nvPr/>
          </p:nvCxnSpPr>
          <p:spPr>
            <a:xfrm rot="10800000" flipV="1">
              <a:off x="3097401" y="1886696"/>
              <a:ext cx="2127062" cy="1678166"/>
            </a:xfrm>
            <a:prstGeom prst="bentConnector2">
              <a:avLst/>
            </a:prstGeom>
            <a:ln w="38100">
              <a:solidFill>
                <a:srgbClr val="A500A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75" name="Elbow Connector 74">
              <a:extLst>
                <a:ext uri="{FF2B5EF4-FFF2-40B4-BE49-F238E27FC236}">
                  <a16:creationId xmlns:a16="http://schemas.microsoft.com/office/drawing/2014/main" id="{4D3303D5-5240-7C4F-9B7B-1FB2F6494138}"/>
                </a:ext>
              </a:extLst>
            </p:cNvPr>
            <p:cNvCxnSpPr>
              <a:cxnSpLocks/>
              <a:endCxn id="13" idx="0"/>
            </p:cNvCxnSpPr>
            <p:nvPr/>
          </p:nvCxnSpPr>
          <p:spPr>
            <a:xfrm>
              <a:off x="6960394" y="1927719"/>
              <a:ext cx="2172818" cy="1637142"/>
            </a:xfrm>
            <a:prstGeom prst="bentConnector2">
              <a:avLst/>
            </a:prstGeom>
            <a:ln w="38100">
              <a:solidFill>
                <a:srgbClr val="A500A3"/>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grpSp>
        <p:nvGrpSpPr>
          <p:cNvPr id="85" name="Group 84">
            <a:extLst>
              <a:ext uri="{FF2B5EF4-FFF2-40B4-BE49-F238E27FC236}">
                <a16:creationId xmlns:a16="http://schemas.microsoft.com/office/drawing/2014/main" id="{98B84D1C-7B49-5643-A6E8-0905114117EF}"/>
              </a:ext>
            </a:extLst>
          </p:cNvPr>
          <p:cNvGrpSpPr/>
          <p:nvPr/>
        </p:nvGrpSpPr>
        <p:grpSpPr>
          <a:xfrm>
            <a:off x="10801639" y="1463963"/>
            <a:ext cx="1029890" cy="1445683"/>
            <a:chOff x="62440" y="2226205"/>
            <a:chExt cx="1029890" cy="1445683"/>
          </a:xfrm>
        </p:grpSpPr>
        <p:sp>
          <p:nvSpPr>
            <p:cNvPr id="83" name="Rectangle 82">
              <a:extLst>
                <a:ext uri="{FF2B5EF4-FFF2-40B4-BE49-F238E27FC236}">
                  <a16:creationId xmlns:a16="http://schemas.microsoft.com/office/drawing/2014/main" id="{A2C8A7D0-9651-4846-8DF4-FB95287A0684}"/>
                </a:ext>
              </a:extLst>
            </p:cNvPr>
            <p:cNvSpPr/>
            <p:nvPr/>
          </p:nvSpPr>
          <p:spPr>
            <a:xfrm>
              <a:off x="62440" y="2226205"/>
              <a:ext cx="1029890" cy="1445683"/>
            </a:xfrm>
            <a:prstGeom prst="rect">
              <a:avLst/>
            </a:prstGeom>
          </p:spPr>
          <p:style>
            <a:lnRef idx="2">
              <a:schemeClr val="dk1"/>
            </a:lnRef>
            <a:fillRef idx="1">
              <a:schemeClr val="lt1"/>
            </a:fillRef>
            <a:effectRef idx="0">
              <a:schemeClr val="dk1"/>
            </a:effectRef>
            <a:fontRef idx="minor">
              <a:schemeClr val="dk1"/>
            </a:fontRef>
          </p:style>
          <p:txBody>
            <a:bodyPr rtlCol="0" anchor="t"/>
            <a:lstStyle/>
            <a:p>
              <a:pPr algn="ctr"/>
              <a:r>
                <a:rPr lang="en-US" sz="1400" dirty="0"/>
                <a:t>Legend</a:t>
              </a:r>
            </a:p>
          </p:txBody>
        </p:sp>
        <p:sp>
          <p:nvSpPr>
            <p:cNvPr id="81" name="Rectangle 80">
              <a:extLst>
                <a:ext uri="{FF2B5EF4-FFF2-40B4-BE49-F238E27FC236}">
                  <a16:creationId xmlns:a16="http://schemas.microsoft.com/office/drawing/2014/main" id="{F535C77C-8A05-1C4C-B30C-D120E6BA2BA2}"/>
                </a:ext>
              </a:extLst>
            </p:cNvPr>
            <p:cNvSpPr/>
            <p:nvPr/>
          </p:nvSpPr>
          <p:spPr>
            <a:xfrm>
              <a:off x="126028" y="2683591"/>
              <a:ext cx="891747" cy="284965"/>
            </a:xfrm>
            <a:prstGeom prst="rect">
              <a:avLst/>
            </a:prstGeom>
            <a:solidFill>
              <a:srgbClr val="A500A3"/>
            </a:solidFill>
            <a:ln>
              <a:solidFill>
                <a:srgbClr val="A500A3"/>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200" dirty="0"/>
                <a:t>CMD / STS</a:t>
              </a:r>
            </a:p>
          </p:txBody>
        </p:sp>
        <p:sp>
          <p:nvSpPr>
            <p:cNvPr id="82" name="Rectangle 81">
              <a:extLst>
                <a:ext uri="{FF2B5EF4-FFF2-40B4-BE49-F238E27FC236}">
                  <a16:creationId xmlns:a16="http://schemas.microsoft.com/office/drawing/2014/main" id="{FB5B1C7D-FA5D-A54F-89DB-F722E08FFA8D}"/>
                </a:ext>
              </a:extLst>
            </p:cNvPr>
            <p:cNvSpPr/>
            <p:nvPr/>
          </p:nvSpPr>
          <p:spPr>
            <a:xfrm>
              <a:off x="124281" y="3182738"/>
              <a:ext cx="891747" cy="284965"/>
            </a:xfrm>
            <a:prstGeom prst="rect">
              <a:avLst/>
            </a:prstGeom>
            <a:solidFill>
              <a:srgbClr val="FF0000"/>
            </a:solidFill>
            <a:ln>
              <a:solidFill>
                <a:srgbClr val="FF0000"/>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1200" dirty="0"/>
                <a:t>User Data</a:t>
              </a:r>
            </a:p>
          </p:txBody>
        </p:sp>
      </p:grpSp>
      <p:sp>
        <p:nvSpPr>
          <p:cNvPr id="86" name="Rectangle 85">
            <a:extLst>
              <a:ext uri="{FF2B5EF4-FFF2-40B4-BE49-F238E27FC236}">
                <a16:creationId xmlns:a16="http://schemas.microsoft.com/office/drawing/2014/main" id="{D457AC9F-C313-4A45-9A40-049AAA8BF519}"/>
              </a:ext>
            </a:extLst>
          </p:cNvPr>
          <p:cNvSpPr/>
          <p:nvPr/>
        </p:nvSpPr>
        <p:spPr>
          <a:xfrm>
            <a:off x="240939" y="5514573"/>
            <a:ext cx="11117624" cy="853366"/>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solidFill>
                  <a:schemeClr val="bg1"/>
                </a:solidFill>
              </a:rPr>
              <a:t>3 Separate Systems will be developed.  The Master Controller will manage the Command / Status of the two systems, and it will also be the main host of the data.  This allows it to timestamp data, and calculate statistics based on throughput and latency.</a:t>
            </a:r>
          </a:p>
        </p:txBody>
      </p:sp>
    </p:spTree>
    <p:extLst>
      <p:ext uri="{BB962C8B-B14F-4D97-AF65-F5344CB8AC3E}">
        <p14:creationId xmlns:p14="http://schemas.microsoft.com/office/powerpoint/2010/main" val="259130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C7006-FEBD-364E-9440-5BA32DE573CA}"/>
              </a:ext>
            </a:extLst>
          </p:cNvPr>
          <p:cNvSpPr>
            <a:spLocks noGrp="1"/>
          </p:cNvSpPr>
          <p:nvPr>
            <p:ph type="title"/>
          </p:nvPr>
        </p:nvSpPr>
        <p:spPr>
          <a:xfrm>
            <a:off x="342023" y="134701"/>
            <a:ext cx="9916402" cy="573989"/>
          </a:xfrm>
        </p:spPr>
        <p:txBody>
          <a:bodyPr/>
          <a:lstStyle/>
          <a:p>
            <a:pPr algn="l"/>
            <a:r>
              <a:rPr lang="en-US" dirty="0"/>
              <a:t>Approach – System Software</a:t>
            </a:r>
          </a:p>
        </p:txBody>
      </p:sp>
      <p:sp>
        <p:nvSpPr>
          <p:cNvPr id="3" name="Content Placeholder 2">
            <a:extLst>
              <a:ext uri="{FF2B5EF4-FFF2-40B4-BE49-F238E27FC236}">
                <a16:creationId xmlns:a16="http://schemas.microsoft.com/office/drawing/2014/main" id="{447B4A5A-9474-2144-AEF7-31B5DE8EA9CD}"/>
              </a:ext>
            </a:extLst>
          </p:cNvPr>
          <p:cNvSpPr>
            <a:spLocks noGrp="1"/>
          </p:cNvSpPr>
          <p:nvPr>
            <p:ph idx="1"/>
          </p:nvPr>
        </p:nvSpPr>
        <p:spPr>
          <a:xfrm>
            <a:off x="684245" y="1156592"/>
            <a:ext cx="6117771" cy="5187057"/>
          </a:xfrm>
        </p:spPr>
        <p:txBody>
          <a:bodyPr>
            <a:normAutofit/>
          </a:bodyPr>
          <a:lstStyle/>
          <a:p>
            <a:r>
              <a:rPr lang="en-US" dirty="0"/>
              <a:t>C / C++ development.  All source will be open sourced. </a:t>
            </a:r>
          </a:p>
          <a:p>
            <a:r>
              <a:rPr lang="en-US" dirty="0"/>
              <a:t>QT Graphical Development Environment.</a:t>
            </a:r>
          </a:p>
          <a:p>
            <a:r>
              <a:rPr lang="en-US" dirty="0"/>
              <a:t>Open DDS will be as an IPC layer between systems and processors.</a:t>
            </a:r>
          </a:p>
          <a:p>
            <a:r>
              <a:rPr lang="en-US" dirty="0"/>
              <a:t>Ubuntu Operating System is provided with the Nvidia Jetsons, and will server as the Primary Operating system.</a:t>
            </a:r>
          </a:p>
          <a:p>
            <a:r>
              <a:rPr lang="en-US" dirty="0"/>
              <a:t>Atlassian Tools will be used for Jira Task Management, Document management, Source code Control, and task estimation and completion. </a:t>
            </a:r>
          </a:p>
          <a:p>
            <a:r>
              <a:rPr lang="en-US" dirty="0"/>
              <a:t>Google Test will be utilized for software unit testing and improved stability.</a:t>
            </a:r>
          </a:p>
          <a:p>
            <a:endParaRPr lang="en-US" dirty="0"/>
          </a:p>
        </p:txBody>
      </p:sp>
      <p:sp>
        <p:nvSpPr>
          <p:cNvPr id="4" name="Slide Number Placeholder 3">
            <a:extLst>
              <a:ext uri="{FF2B5EF4-FFF2-40B4-BE49-F238E27FC236}">
                <a16:creationId xmlns:a16="http://schemas.microsoft.com/office/drawing/2014/main" id="{BDD776DC-0FB8-AB45-ADD1-D80046F4A359}"/>
              </a:ext>
            </a:extLst>
          </p:cNvPr>
          <p:cNvSpPr>
            <a:spLocks noGrp="1"/>
          </p:cNvSpPr>
          <p:nvPr>
            <p:ph type="sldNum" sz="quarter" idx="17"/>
          </p:nvPr>
        </p:nvSpPr>
        <p:spPr/>
        <p:txBody>
          <a:bodyPr/>
          <a:lstStyle/>
          <a:p>
            <a:fld id="{8C2E478F-E849-4A8C-AF1F-CBCC78A7CBFA}" type="slidenum">
              <a:rPr lang="en-US" smtClean="0"/>
              <a:pPr/>
              <a:t>8</a:t>
            </a:fld>
            <a:endParaRPr lang="en-US" dirty="0"/>
          </a:p>
        </p:txBody>
      </p:sp>
      <p:sp>
        <p:nvSpPr>
          <p:cNvPr id="7" name="Rectangle 6">
            <a:extLst>
              <a:ext uri="{FF2B5EF4-FFF2-40B4-BE49-F238E27FC236}">
                <a16:creationId xmlns:a16="http://schemas.microsoft.com/office/drawing/2014/main" id="{B4EF4DDD-C667-3944-BBC7-9CC9CC024A93}"/>
              </a:ext>
            </a:extLst>
          </p:cNvPr>
          <p:cNvSpPr/>
          <p:nvPr/>
        </p:nvSpPr>
        <p:spPr>
          <a:xfrm>
            <a:off x="400050" y="5536406"/>
            <a:ext cx="6650831" cy="742950"/>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No Source Code will be obtained from L3 allowing the project to remain an open source non proprietary effort.</a:t>
            </a:r>
          </a:p>
        </p:txBody>
      </p:sp>
      <p:pic>
        <p:nvPicPr>
          <p:cNvPr id="6" name="Picture 5">
            <a:extLst>
              <a:ext uri="{FF2B5EF4-FFF2-40B4-BE49-F238E27FC236}">
                <a16:creationId xmlns:a16="http://schemas.microsoft.com/office/drawing/2014/main" id="{A61E222F-EE64-F041-909F-14E27B7D50C6}"/>
              </a:ext>
            </a:extLst>
          </p:cNvPr>
          <p:cNvPicPr>
            <a:picLocks noChangeAspect="1"/>
          </p:cNvPicPr>
          <p:nvPr/>
        </p:nvPicPr>
        <p:blipFill>
          <a:blip r:embed="rId2"/>
          <a:stretch>
            <a:fillRect/>
          </a:stretch>
        </p:blipFill>
        <p:spPr>
          <a:xfrm>
            <a:off x="8009942" y="4716399"/>
            <a:ext cx="1273743" cy="1431899"/>
          </a:xfrm>
          <a:prstGeom prst="rect">
            <a:avLst/>
          </a:prstGeom>
        </p:spPr>
      </p:pic>
      <p:pic>
        <p:nvPicPr>
          <p:cNvPr id="10" name="Picture 9">
            <a:extLst>
              <a:ext uri="{FF2B5EF4-FFF2-40B4-BE49-F238E27FC236}">
                <a16:creationId xmlns:a16="http://schemas.microsoft.com/office/drawing/2014/main" id="{9C2FFF7B-34B0-864E-9BDA-0C5D76456319}"/>
              </a:ext>
            </a:extLst>
          </p:cNvPr>
          <p:cNvPicPr>
            <a:picLocks noChangeAspect="1"/>
          </p:cNvPicPr>
          <p:nvPr/>
        </p:nvPicPr>
        <p:blipFill>
          <a:blip r:embed="rId3"/>
          <a:stretch>
            <a:fillRect/>
          </a:stretch>
        </p:blipFill>
        <p:spPr>
          <a:xfrm>
            <a:off x="7815130" y="2025118"/>
            <a:ext cx="4055504" cy="914896"/>
          </a:xfrm>
          <a:prstGeom prst="rect">
            <a:avLst/>
          </a:prstGeom>
        </p:spPr>
      </p:pic>
      <p:pic>
        <p:nvPicPr>
          <p:cNvPr id="11" name="Picture 10">
            <a:extLst>
              <a:ext uri="{FF2B5EF4-FFF2-40B4-BE49-F238E27FC236}">
                <a16:creationId xmlns:a16="http://schemas.microsoft.com/office/drawing/2014/main" id="{3647EC83-14C7-1B4D-8733-4052CDF7925A}"/>
              </a:ext>
            </a:extLst>
          </p:cNvPr>
          <p:cNvPicPr>
            <a:picLocks noChangeAspect="1"/>
          </p:cNvPicPr>
          <p:nvPr/>
        </p:nvPicPr>
        <p:blipFill>
          <a:blip r:embed="rId4"/>
          <a:stretch>
            <a:fillRect/>
          </a:stretch>
        </p:blipFill>
        <p:spPr>
          <a:xfrm>
            <a:off x="7858229" y="3240864"/>
            <a:ext cx="1577171" cy="1156592"/>
          </a:xfrm>
          <a:prstGeom prst="rect">
            <a:avLst/>
          </a:prstGeom>
        </p:spPr>
      </p:pic>
      <p:pic>
        <p:nvPicPr>
          <p:cNvPr id="12" name="Picture 11">
            <a:extLst>
              <a:ext uri="{FF2B5EF4-FFF2-40B4-BE49-F238E27FC236}">
                <a16:creationId xmlns:a16="http://schemas.microsoft.com/office/drawing/2014/main" id="{639A7612-4957-B44E-AE1F-F5D3DB58D816}"/>
              </a:ext>
            </a:extLst>
          </p:cNvPr>
          <p:cNvPicPr>
            <a:picLocks noChangeAspect="1"/>
          </p:cNvPicPr>
          <p:nvPr/>
        </p:nvPicPr>
        <p:blipFill>
          <a:blip r:embed="rId5"/>
          <a:stretch>
            <a:fillRect/>
          </a:stretch>
        </p:blipFill>
        <p:spPr>
          <a:xfrm>
            <a:off x="10185765" y="3240864"/>
            <a:ext cx="1158510" cy="1158510"/>
          </a:xfrm>
          <a:prstGeom prst="rect">
            <a:avLst/>
          </a:prstGeom>
        </p:spPr>
      </p:pic>
      <p:pic>
        <p:nvPicPr>
          <p:cNvPr id="13" name="Picture 12">
            <a:extLst>
              <a:ext uri="{FF2B5EF4-FFF2-40B4-BE49-F238E27FC236}">
                <a16:creationId xmlns:a16="http://schemas.microsoft.com/office/drawing/2014/main" id="{6089B4A9-3CC8-C14C-936C-5CAEA06DA135}"/>
              </a:ext>
            </a:extLst>
          </p:cNvPr>
          <p:cNvPicPr>
            <a:picLocks noChangeAspect="1"/>
          </p:cNvPicPr>
          <p:nvPr/>
        </p:nvPicPr>
        <p:blipFill>
          <a:blip r:embed="rId6"/>
          <a:stretch>
            <a:fillRect/>
          </a:stretch>
        </p:blipFill>
        <p:spPr>
          <a:xfrm>
            <a:off x="7558650" y="1059824"/>
            <a:ext cx="4172236" cy="878256"/>
          </a:xfrm>
          <a:prstGeom prst="rect">
            <a:avLst/>
          </a:prstGeom>
        </p:spPr>
      </p:pic>
      <p:pic>
        <p:nvPicPr>
          <p:cNvPr id="14" name="Picture 13">
            <a:extLst>
              <a:ext uri="{FF2B5EF4-FFF2-40B4-BE49-F238E27FC236}">
                <a16:creationId xmlns:a16="http://schemas.microsoft.com/office/drawing/2014/main" id="{4A9534C8-0C20-2A43-8157-87FDF6E8199C}"/>
              </a:ext>
            </a:extLst>
          </p:cNvPr>
          <p:cNvPicPr>
            <a:picLocks noChangeAspect="1"/>
          </p:cNvPicPr>
          <p:nvPr/>
        </p:nvPicPr>
        <p:blipFill>
          <a:blip r:embed="rId7"/>
          <a:stretch>
            <a:fillRect/>
          </a:stretch>
        </p:blipFill>
        <p:spPr>
          <a:xfrm>
            <a:off x="9850757" y="4716399"/>
            <a:ext cx="1819852" cy="1431899"/>
          </a:xfrm>
          <a:prstGeom prst="rect">
            <a:avLst/>
          </a:prstGeom>
        </p:spPr>
      </p:pic>
    </p:spTree>
    <p:extLst>
      <p:ext uri="{BB962C8B-B14F-4D97-AF65-F5344CB8AC3E}">
        <p14:creationId xmlns:p14="http://schemas.microsoft.com/office/powerpoint/2010/main" val="2008361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C7006-FEBD-364E-9440-5BA32DE573CA}"/>
              </a:ext>
            </a:extLst>
          </p:cNvPr>
          <p:cNvSpPr>
            <a:spLocks noGrp="1"/>
          </p:cNvSpPr>
          <p:nvPr>
            <p:ph type="title"/>
          </p:nvPr>
        </p:nvSpPr>
        <p:spPr>
          <a:xfrm>
            <a:off x="342023" y="134701"/>
            <a:ext cx="9916402" cy="573989"/>
          </a:xfrm>
        </p:spPr>
        <p:txBody>
          <a:bodyPr/>
          <a:lstStyle/>
          <a:p>
            <a:pPr algn="l"/>
            <a:r>
              <a:rPr lang="en-US" dirty="0"/>
              <a:t>Approach – System Processor / GPU</a:t>
            </a:r>
          </a:p>
        </p:txBody>
      </p:sp>
      <p:sp>
        <p:nvSpPr>
          <p:cNvPr id="3" name="Content Placeholder 2">
            <a:extLst>
              <a:ext uri="{FF2B5EF4-FFF2-40B4-BE49-F238E27FC236}">
                <a16:creationId xmlns:a16="http://schemas.microsoft.com/office/drawing/2014/main" id="{447B4A5A-9474-2144-AEF7-31B5DE8EA9CD}"/>
              </a:ext>
            </a:extLst>
          </p:cNvPr>
          <p:cNvSpPr>
            <a:spLocks noGrp="1"/>
          </p:cNvSpPr>
          <p:nvPr>
            <p:ph idx="1"/>
          </p:nvPr>
        </p:nvSpPr>
        <p:spPr>
          <a:xfrm>
            <a:off x="684245" y="1156592"/>
            <a:ext cx="6117771" cy="5249153"/>
          </a:xfrm>
        </p:spPr>
        <p:txBody>
          <a:bodyPr>
            <a:normAutofit lnSpcReduction="10000"/>
          </a:bodyPr>
          <a:lstStyle/>
          <a:p>
            <a:r>
              <a:rPr lang="en-US" dirty="0"/>
              <a:t>Hulk</a:t>
            </a:r>
          </a:p>
          <a:p>
            <a:pPr lvl="1"/>
            <a:r>
              <a:rPr lang="en-US" dirty="0"/>
              <a:t>Transmitter</a:t>
            </a:r>
          </a:p>
          <a:p>
            <a:pPr lvl="1"/>
            <a:r>
              <a:rPr lang="en-US" dirty="0"/>
              <a:t>Nvidia Jetson TX2</a:t>
            </a:r>
          </a:p>
          <a:p>
            <a:pPr lvl="1"/>
            <a:r>
              <a:rPr lang="en-US" dirty="0" err="1"/>
              <a:t>HackRF</a:t>
            </a:r>
            <a:r>
              <a:rPr lang="en-US" dirty="0"/>
              <a:t> One</a:t>
            </a:r>
          </a:p>
          <a:p>
            <a:r>
              <a:rPr lang="en-US" dirty="0"/>
              <a:t>Iron Man</a:t>
            </a:r>
          </a:p>
          <a:p>
            <a:pPr lvl="1"/>
            <a:r>
              <a:rPr lang="en-US" dirty="0"/>
              <a:t>Receiver</a:t>
            </a:r>
          </a:p>
          <a:p>
            <a:pPr lvl="1"/>
            <a:r>
              <a:rPr lang="en-US" dirty="0"/>
              <a:t>Nvidia </a:t>
            </a:r>
            <a:r>
              <a:rPr lang="en-US" dirty="0" err="1"/>
              <a:t>Jeston</a:t>
            </a:r>
            <a:r>
              <a:rPr lang="en-US" dirty="0"/>
              <a:t> TX2</a:t>
            </a:r>
          </a:p>
          <a:p>
            <a:pPr lvl="1"/>
            <a:r>
              <a:rPr lang="en-US" dirty="0"/>
              <a:t>5 x RTL-SDR Receivers</a:t>
            </a:r>
          </a:p>
          <a:p>
            <a:r>
              <a:rPr lang="en-US" dirty="0" err="1"/>
              <a:t>Jarvus</a:t>
            </a:r>
            <a:endParaRPr lang="en-US" dirty="0"/>
          </a:p>
          <a:p>
            <a:pPr lvl="1"/>
            <a:r>
              <a:rPr lang="en-US" dirty="0"/>
              <a:t>Master Controller</a:t>
            </a:r>
          </a:p>
          <a:p>
            <a:pPr lvl="1"/>
            <a:r>
              <a:rPr lang="en-US" dirty="0"/>
              <a:t>HP Compaq Elite 8300 Ultra Slim Desktop PC</a:t>
            </a:r>
          </a:p>
          <a:p>
            <a:pPr lvl="1"/>
            <a:r>
              <a:rPr lang="en-US" dirty="0"/>
              <a:t>Core i5-3470s 2.9 GHz</a:t>
            </a:r>
          </a:p>
          <a:p>
            <a:pPr lvl="1"/>
            <a:endParaRPr lang="en-US" dirty="0"/>
          </a:p>
          <a:p>
            <a:endParaRPr lang="en-US" dirty="0"/>
          </a:p>
          <a:p>
            <a:endParaRPr lang="en-US" dirty="0"/>
          </a:p>
        </p:txBody>
      </p:sp>
      <p:sp>
        <p:nvSpPr>
          <p:cNvPr id="4" name="Slide Number Placeholder 3">
            <a:extLst>
              <a:ext uri="{FF2B5EF4-FFF2-40B4-BE49-F238E27FC236}">
                <a16:creationId xmlns:a16="http://schemas.microsoft.com/office/drawing/2014/main" id="{BDD776DC-0FB8-AB45-ADD1-D80046F4A359}"/>
              </a:ext>
            </a:extLst>
          </p:cNvPr>
          <p:cNvSpPr>
            <a:spLocks noGrp="1"/>
          </p:cNvSpPr>
          <p:nvPr>
            <p:ph type="sldNum" sz="quarter" idx="17"/>
          </p:nvPr>
        </p:nvSpPr>
        <p:spPr/>
        <p:txBody>
          <a:bodyPr/>
          <a:lstStyle/>
          <a:p>
            <a:fld id="{8C2E478F-E849-4A8C-AF1F-CBCC78A7CBFA}" type="slidenum">
              <a:rPr lang="en-US" smtClean="0"/>
              <a:pPr/>
              <a:t>9</a:t>
            </a:fld>
            <a:endParaRPr lang="en-US" dirty="0"/>
          </a:p>
        </p:txBody>
      </p:sp>
      <p:pic>
        <p:nvPicPr>
          <p:cNvPr id="7" name="Picture 6">
            <a:extLst>
              <a:ext uri="{FF2B5EF4-FFF2-40B4-BE49-F238E27FC236}">
                <a16:creationId xmlns:a16="http://schemas.microsoft.com/office/drawing/2014/main" id="{0FD3AEF7-E635-D44A-8A9A-B592BAAD2F3E}"/>
              </a:ext>
            </a:extLst>
          </p:cNvPr>
          <p:cNvPicPr>
            <a:picLocks noChangeAspect="1"/>
          </p:cNvPicPr>
          <p:nvPr/>
        </p:nvPicPr>
        <p:blipFill rotWithShape="1">
          <a:blip r:embed="rId2"/>
          <a:srcRect l="12974" t="14939" r="10221" b="19410"/>
          <a:stretch/>
        </p:blipFill>
        <p:spPr>
          <a:xfrm>
            <a:off x="7827375" y="1385887"/>
            <a:ext cx="3721894" cy="238601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a:extLst>
              <a:ext uri="{FF2B5EF4-FFF2-40B4-BE49-F238E27FC236}">
                <a16:creationId xmlns:a16="http://schemas.microsoft.com/office/drawing/2014/main" id="{53BFB74C-F97B-EA41-B30C-50E38E6D45A5}"/>
              </a:ext>
            </a:extLst>
          </p:cNvPr>
          <p:cNvPicPr>
            <a:picLocks noChangeAspect="1"/>
          </p:cNvPicPr>
          <p:nvPr/>
        </p:nvPicPr>
        <p:blipFill>
          <a:blip r:embed="rId3"/>
          <a:stretch>
            <a:fillRect/>
          </a:stretch>
        </p:blipFill>
        <p:spPr>
          <a:xfrm>
            <a:off x="8604853" y="4005355"/>
            <a:ext cx="2166937" cy="2166937"/>
          </a:xfrm>
          <a:prstGeom prst="rect">
            <a:avLst/>
          </a:prstGeom>
        </p:spPr>
      </p:pic>
      <p:pic>
        <p:nvPicPr>
          <p:cNvPr id="11" name="Picture 10">
            <a:extLst>
              <a:ext uri="{FF2B5EF4-FFF2-40B4-BE49-F238E27FC236}">
                <a16:creationId xmlns:a16="http://schemas.microsoft.com/office/drawing/2014/main" id="{643C74EE-8486-BE43-9BE1-31BECB6ED2A2}"/>
              </a:ext>
            </a:extLst>
          </p:cNvPr>
          <p:cNvPicPr>
            <a:picLocks noChangeAspect="1"/>
          </p:cNvPicPr>
          <p:nvPr/>
        </p:nvPicPr>
        <p:blipFill>
          <a:blip r:embed="rId4"/>
          <a:stretch>
            <a:fillRect/>
          </a:stretch>
        </p:blipFill>
        <p:spPr>
          <a:xfrm>
            <a:off x="5065712" y="4238808"/>
            <a:ext cx="2166937" cy="2166937"/>
          </a:xfrm>
          <a:prstGeom prst="rect">
            <a:avLst/>
          </a:prstGeom>
        </p:spPr>
      </p:pic>
      <p:pic>
        <p:nvPicPr>
          <p:cNvPr id="12" name="Picture 11">
            <a:extLst>
              <a:ext uri="{FF2B5EF4-FFF2-40B4-BE49-F238E27FC236}">
                <a16:creationId xmlns:a16="http://schemas.microsoft.com/office/drawing/2014/main" id="{AC9541E9-CBC2-A94D-B34B-86AEA183B2F8}"/>
              </a:ext>
            </a:extLst>
          </p:cNvPr>
          <p:cNvPicPr>
            <a:picLocks noChangeAspect="1"/>
          </p:cNvPicPr>
          <p:nvPr/>
        </p:nvPicPr>
        <p:blipFill>
          <a:blip r:embed="rId5"/>
          <a:stretch>
            <a:fillRect/>
          </a:stretch>
        </p:blipFill>
        <p:spPr>
          <a:xfrm>
            <a:off x="5461942" y="2760711"/>
            <a:ext cx="1268115" cy="1521051"/>
          </a:xfrm>
          <a:prstGeom prst="rect">
            <a:avLst/>
          </a:prstGeom>
        </p:spPr>
      </p:pic>
      <p:pic>
        <p:nvPicPr>
          <p:cNvPr id="13" name="Picture 12">
            <a:extLst>
              <a:ext uri="{FF2B5EF4-FFF2-40B4-BE49-F238E27FC236}">
                <a16:creationId xmlns:a16="http://schemas.microsoft.com/office/drawing/2014/main" id="{CD89A5FF-CE39-A94D-B9B8-8BB4B404AF96}"/>
              </a:ext>
            </a:extLst>
          </p:cNvPr>
          <p:cNvPicPr>
            <a:picLocks noChangeAspect="1"/>
          </p:cNvPicPr>
          <p:nvPr/>
        </p:nvPicPr>
        <p:blipFill>
          <a:blip r:embed="rId6"/>
          <a:stretch>
            <a:fillRect/>
          </a:stretch>
        </p:blipFill>
        <p:spPr>
          <a:xfrm>
            <a:off x="5461942" y="1250627"/>
            <a:ext cx="945499" cy="1416050"/>
          </a:xfrm>
          <a:prstGeom prst="rect">
            <a:avLst/>
          </a:prstGeom>
        </p:spPr>
      </p:pic>
    </p:spTree>
    <p:extLst>
      <p:ext uri="{BB962C8B-B14F-4D97-AF65-F5344CB8AC3E}">
        <p14:creationId xmlns:p14="http://schemas.microsoft.com/office/powerpoint/2010/main" val="2612368650"/>
      </p:ext>
    </p:extLst>
  </p:cSld>
  <p:clrMapOvr>
    <a:masterClrMapping/>
  </p:clrMapOvr>
</p:sld>
</file>

<file path=ppt/theme/theme1.xml><?xml version="1.0" encoding="utf-8"?>
<a:theme xmlns:a="http://schemas.openxmlformats.org/drawingml/2006/main" name="Office Theme">
  <a:themeElements>
    <a:clrScheme name="Custom 8">
      <a:dk1>
        <a:sysClr val="windowText" lastClr="000000"/>
      </a:dk1>
      <a:lt1>
        <a:sysClr val="window" lastClr="FFFFFF"/>
      </a:lt1>
      <a:dk2>
        <a:srgbClr val="44546A"/>
      </a:dk2>
      <a:lt2>
        <a:srgbClr val="E7E6E6"/>
      </a:lt2>
      <a:accent1>
        <a:srgbClr val="C0F400"/>
      </a:accent1>
      <a:accent2>
        <a:srgbClr val="05D74D"/>
      </a:accent2>
      <a:accent3>
        <a:srgbClr val="2F3342"/>
      </a:accent3>
      <a:accent4>
        <a:srgbClr val="038B30"/>
      </a:accent4>
      <a:accent5>
        <a:srgbClr val="05EE55"/>
      </a:accent5>
      <a:accent6>
        <a:srgbClr val="70AD47"/>
      </a:accent6>
      <a:hlink>
        <a:srgbClr val="05D74D"/>
      </a:hlink>
      <a:folHlink>
        <a:srgbClr val="C0F400"/>
      </a:folHlink>
    </a:clrScheme>
    <a:fontScheme name="Custom 5">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rk-01_Presentation_AS - v4.potx" id="{D7CDF393-FDD4-437B-B94C-496AC1500528}" vid="{96D15EC4-ADBA-4147-B6BF-A6EFEFEB87E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1173</Words>
  <Application>Microsoft Macintosh PowerPoint</Application>
  <PresentationFormat>Widescreen</PresentationFormat>
  <Paragraphs>526</Paragraphs>
  <Slides>15</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Gill Sans</vt:lpstr>
      <vt:lpstr>Gill Sans Light</vt:lpstr>
      <vt:lpstr>Roboto Black</vt:lpstr>
      <vt:lpstr>Roboto Light</vt:lpstr>
      <vt:lpstr>Office Theme</vt:lpstr>
      <vt:lpstr>Implementation of a Software Defined Multi-Radio (SDMR) Framework utilizing GPU’s for digital signal processing</vt:lpstr>
      <vt:lpstr>About Me</vt:lpstr>
      <vt:lpstr>Masters Project: Purpose</vt:lpstr>
      <vt:lpstr>Possible Expansions to Project</vt:lpstr>
      <vt:lpstr>Approach – Software Defined Radios</vt:lpstr>
      <vt:lpstr>Approach – System Processor / GPU</vt:lpstr>
      <vt:lpstr>Approach – High Level System Diagram</vt:lpstr>
      <vt:lpstr>Approach – System Software</vt:lpstr>
      <vt:lpstr>Approach – System Processor / GPU</vt:lpstr>
      <vt:lpstr>Masters Project: Cuda Waveform Research</vt:lpstr>
      <vt:lpstr>Masters Project: Software Tools</vt:lpstr>
      <vt:lpstr>Masters Project: Criteria</vt:lpstr>
      <vt:lpstr>Questions, Comments, or Concerns</vt:lpstr>
      <vt:lpstr>Hardware</vt:lpstr>
      <vt:lpstr>YOUR TITLE GOES HERE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Micheal Cowan</dc:creator>
  <cp:lastModifiedBy/>
  <cp:revision>1</cp:revision>
  <dcterms:created xsi:type="dcterms:W3CDTF">2018-11-04T16:37:22Z</dcterms:created>
  <dcterms:modified xsi:type="dcterms:W3CDTF">2018-11-14T04:40:10Z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2018-08-01T18:17:20.6348874Z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